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sldIdLst>
    <p:sldId id="270" r:id="rId4"/>
    <p:sldId id="271" r:id="rId5"/>
    <p:sldId id="317" r:id="rId6"/>
    <p:sldId id="284" r:id="rId7"/>
    <p:sldId id="278" r:id="rId8"/>
    <p:sldId id="348" r:id="rId9"/>
    <p:sldId id="342" r:id="rId10"/>
    <p:sldId id="281" r:id="rId11"/>
    <p:sldId id="349" r:id="rId12"/>
    <p:sldId id="350" r:id="rId13"/>
    <p:sldId id="351" r:id="rId14"/>
    <p:sldId id="341" r:id="rId15"/>
    <p:sldId id="352" r:id="rId16"/>
    <p:sldId id="347" r:id="rId17"/>
    <p:sldId id="353" r:id="rId18"/>
    <p:sldId id="354" r:id="rId19"/>
    <p:sldId id="34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8" autoAdjust="0"/>
    <p:restoredTop sz="94674" autoAdjust="0"/>
  </p:normalViewPr>
  <p:slideViewPr>
    <p:cSldViewPr snapToGrid="0" showGuides="1">
      <p:cViewPr varScale="1">
        <p:scale>
          <a:sx n="78" d="100"/>
          <a:sy n="78" d="100"/>
        </p:scale>
        <p:origin x="444" y="84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94D8E-B248-4BD1-AF25-F7D1F835EC26}" type="doc">
      <dgm:prSet loTypeId="urn:microsoft.com/office/officeart/2008/layout/HexagonCluster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E40B4E-57A1-40FA-8BC0-AE7CFABB9414}">
      <dgm:prSet phldrT="[Text]"/>
      <dgm:spPr/>
      <dgm:t>
        <a:bodyPr/>
        <a:lstStyle/>
        <a:p>
          <a:r>
            <a:rPr lang="en-US" dirty="0"/>
            <a:t>Trigonal Planar</a:t>
          </a:r>
        </a:p>
      </dgm:t>
    </dgm:pt>
    <dgm:pt modelId="{5DED04E7-4B19-4E54-9D83-691F2E813422}" type="parTrans" cxnId="{C2CAD8CB-CF35-4CE3-B23C-5187D9110936}">
      <dgm:prSet/>
      <dgm:spPr/>
      <dgm:t>
        <a:bodyPr/>
        <a:lstStyle/>
        <a:p>
          <a:endParaRPr lang="en-US"/>
        </a:p>
      </dgm:t>
    </dgm:pt>
    <dgm:pt modelId="{32EDD730-F93A-44E4-9A28-076041BDA74A}" type="sibTrans" cxnId="{C2CAD8CB-CF35-4CE3-B23C-5187D9110936}">
      <dgm:prSet/>
      <dgm:spPr>
        <a:solidFill>
          <a:schemeClr val="accent1">
            <a:alpha val="90000"/>
          </a:schemeClr>
        </a:solidFill>
      </dgm:spPr>
      <dgm:t>
        <a:bodyPr/>
        <a:lstStyle/>
        <a:p>
          <a:endParaRPr lang="en-US" b="1" cap="none" spc="0">
            <a:ln w="18000">
              <a:solidFill>
                <a:schemeClr val="accent2">
                  <a:satMod val="140000"/>
                </a:schemeClr>
              </a:solidFill>
              <a:prstDash val="solid"/>
              <a:miter lim="800000"/>
            </a:ln>
            <a:noFill/>
            <a:effectLst>
              <a:outerShdw blurRad="25500" dist="23000" dir="7020000" algn="tl">
                <a:srgbClr val="000000">
                  <a:alpha val="50000"/>
                </a:srgbClr>
              </a:outerShdw>
            </a:effectLst>
          </a:endParaRPr>
        </a:p>
      </dgm:t>
    </dgm:pt>
    <dgm:pt modelId="{7F8C015C-2A04-4285-86B6-6E78E3AFA843}">
      <dgm:prSet phldrT="[Text]"/>
      <dgm:spPr/>
      <dgm:t>
        <a:bodyPr/>
        <a:lstStyle/>
        <a:p>
          <a:r>
            <a:rPr lang="en-US" dirty="0" err="1"/>
            <a:t>Huruf</a:t>
          </a:r>
          <a:r>
            <a:rPr lang="en-US" dirty="0"/>
            <a:t> V</a:t>
          </a:r>
        </a:p>
      </dgm:t>
    </dgm:pt>
    <dgm:pt modelId="{310A2FBA-5DFF-4FD8-B2F2-BFD0114413AA}" type="parTrans" cxnId="{C6BBFAD5-3809-4C79-AA26-66D950E38655}">
      <dgm:prSet/>
      <dgm:spPr/>
      <dgm:t>
        <a:bodyPr/>
        <a:lstStyle/>
        <a:p>
          <a:endParaRPr lang="en-US"/>
        </a:p>
      </dgm:t>
    </dgm:pt>
    <dgm:pt modelId="{0C092A90-B0BC-4976-A519-25292B63B3E6}" type="sibTrans" cxnId="{C6BBFAD5-3809-4C79-AA26-66D950E38655}">
      <dgm:prSet/>
      <dgm:spPr>
        <a:solidFill>
          <a:schemeClr val="accent1">
            <a:alpha val="90000"/>
          </a:schemeClr>
        </a:solidFill>
      </dgm:spPr>
      <dgm:t>
        <a:bodyPr/>
        <a:lstStyle/>
        <a:p>
          <a:endParaRPr lang="en-US"/>
        </a:p>
      </dgm:t>
    </dgm:pt>
    <dgm:pt modelId="{531CE74F-6D98-421A-9610-8FE9C4210560}">
      <dgm:prSet phldrT="[Text]"/>
      <dgm:spPr/>
      <dgm:t>
        <a:bodyPr/>
        <a:lstStyle/>
        <a:p>
          <a:r>
            <a:rPr lang="en-US" dirty="0"/>
            <a:t>Tetrahedral</a:t>
          </a:r>
        </a:p>
      </dgm:t>
    </dgm:pt>
    <dgm:pt modelId="{710A8350-6E6A-4E24-8C86-04D820CB2A93}" type="parTrans" cxnId="{CD8260CE-23B4-4070-B71B-E0DCD755C040}">
      <dgm:prSet/>
      <dgm:spPr/>
      <dgm:t>
        <a:bodyPr/>
        <a:lstStyle/>
        <a:p>
          <a:endParaRPr lang="en-US"/>
        </a:p>
      </dgm:t>
    </dgm:pt>
    <dgm:pt modelId="{75B248C2-1662-47C1-8B18-FA92D52E5401}" type="sibTrans" cxnId="{CD8260CE-23B4-4070-B71B-E0DCD755C040}">
      <dgm:prSet/>
      <dgm:spPr>
        <a:solidFill>
          <a:schemeClr val="accent1">
            <a:alpha val="90000"/>
          </a:schemeClr>
        </a:solidFill>
      </dgm:spPr>
      <dgm:t>
        <a:bodyPr/>
        <a:lstStyle/>
        <a:p>
          <a:endParaRPr lang="en-US"/>
        </a:p>
      </dgm:t>
    </dgm:pt>
    <dgm:pt modelId="{0E2A0A01-029D-4368-8287-B60AA2B150AA}">
      <dgm:prSet phldrT="[Text]"/>
      <dgm:spPr/>
      <dgm:t>
        <a:bodyPr/>
        <a:lstStyle/>
        <a:p>
          <a:r>
            <a:rPr lang="en-US" dirty="0"/>
            <a:t>Linier</a:t>
          </a:r>
        </a:p>
      </dgm:t>
    </dgm:pt>
    <dgm:pt modelId="{8A7F9129-C2F5-4997-BD74-B40348E71B17}" type="parTrans" cxnId="{ADB0F318-0C6F-4BE2-B6AC-6A23100E7107}">
      <dgm:prSet/>
      <dgm:spPr/>
      <dgm:t>
        <a:bodyPr/>
        <a:lstStyle/>
        <a:p>
          <a:endParaRPr lang="en-US"/>
        </a:p>
      </dgm:t>
    </dgm:pt>
    <dgm:pt modelId="{BCAC176A-CBF3-45F5-8B7E-A0FC549DF6CA}" type="sibTrans" cxnId="{ADB0F318-0C6F-4BE2-B6AC-6A23100E7107}">
      <dgm:prSet/>
      <dgm:spPr>
        <a:solidFill>
          <a:schemeClr val="accent1">
            <a:alpha val="90000"/>
          </a:schemeClr>
        </a:solidFill>
      </dgm:spPr>
      <dgm:t>
        <a:bodyPr/>
        <a:lstStyle/>
        <a:p>
          <a:endParaRPr lang="en-US"/>
        </a:p>
      </dgm:t>
    </dgm:pt>
    <dgm:pt modelId="{66CE462F-07CD-4BAB-B898-71FB06858258}">
      <dgm:prSet phldrT="[Text]"/>
      <dgm:spPr/>
      <dgm:t>
        <a:bodyPr/>
        <a:lstStyle/>
        <a:p>
          <a:r>
            <a:rPr lang="en-US" dirty="0"/>
            <a:t>Trigonal </a:t>
          </a:r>
          <a:r>
            <a:rPr lang="en-US" dirty="0" err="1"/>
            <a:t>Piramidal</a:t>
          </a:r>
          <a:endParaRPr lang="en-US" dirty="0"/>
        </a:p>
      </dgm:t>
    </dgm:pt>
    <dgm:pt modelId="{098B0D49-5138-4928-896A-B9CD43339644}" type="parTrans" cxnId="{78E2542B-432A-4022-896A-F8CE0A16DE65}">
      <dgm:prSet/>
      <dgm:spPr/>
      <dgm:t>
        <a:bodyPr/>
        <a:lstStyle/>
        <a:p>
          <a:endParaRPr lang="en-US"/>
        </a:p>
      </dgm:t>
    </dgm:pt>
    <dgm:pt modelId="{08E11C64-E6E6-4ACA-AA2A-C46AC144B0F5}" type="sibTrans" cxnId="{78E2542B-432A-4022-896A-F8CE0A16DE65}">
      <dgm:prSet/>
      <dgm:spPr>
        <a:solidFill>
          <a:schemeClr val="accent1">
            <a:alpha val="90000"/>
          </a:schemeClr>
        </a:solidFill>
      </dgm:spPr>
      <dgm:t>
        <a:bodyPr/>
        <a:lstStyle/>
        <a:p>
          <a:endParaRPr lang="en-US"/>
        </a:p>
      </dgm:t>
    </dgm:pt>
    <dgm:pt modelId="{29A3AC67-33C9-4E0A-A9A8-2C743AE4BA54}">
      <dgm:prSet phldrT="[Text]"/>
      <dgm:spPr/>
      <dgm:t>
        <a:bodyPr/>
        <a:lstStyle/>
        <a:p>
          <a:r>
            <a:rPr lang="en-US" dirty="0"/>
            <a:t>Trigonal </a:t>
          </a:r>
          <a:r>
            <a:rPr lang="en-US" dirty="0" err="1"/>
            <a:t>Bipiramidal</a:t>
          </a:r>
          <a:endParaRPr lang="en-US" dirty="0"/>
        </a:p>
      </dgm:t>
    </dgm:pt>
    <dgm:pt modelId="{E7B71B78-427C-4DA1-B987-E83B18C80D49}" type="parTrans" cxnId="{1C46FD49-C2C1-4229-9BA9-F6A5DCD75157}">
      <dgm:prSet/>
      <dgm:spPr/>
      <dgm:t>
        <a:bodyPr/>
        <a:lstStyle/>
        <a:p>
          <a:endParaRPr lang="en-US"/>
        </a:p>
      </dgm:t>
    </dgm:pt>
    <dgm:pt modelId="{3194A573-2C2E-4D50-B602-31D1FB0215C9}" type="sibTrans" cxnId="{1C46FD49-C2C1-4229-9BA9-F6A5DCD75157}">
      <dgm:prSet/>
      <dgm:spPr>
        <a:solidFill>
          <a:schemeClr val="accent1">
            <a:alpha val="90000"/>
          </a:schemeClr>
        </a:solidFill>
      </dgm:spPr>
      <dgm:t>
        <a:bodyPr/>
        <a:lstStyle/>
        <a:p>
          <a:endParaRPr lang="en-US"/>
        </a:p>
      </dgm:t>
    </dgm:pt>
    <dgm:pt modelId="{CDD6A20B-902C-4F0D-AB39-D522E5102D45}" type="pres">
      <dgm:prSet presAssocID="{92994D8E-B248-4BD1-AF25-F7D1F835EC26}" presName="Name0" presStyleCnt="0">
        <dgm:presLayoutVars>
          <dgm:chMax val="21"/>
          <dgm:chPref val="21"/>
        </dgm:presLayoutVars>
      </dgm:prSet>
      <dgm:spPr/>
    </dgm:pt>
    <dgm:pt modelId="{CC2077B5-C876-4011-AAFE-BA1BDA991B36}" type="pres">
      <dgm:prSet presAssocID="{C2E40B4E-57A1-40FA-8BC0-AE7CFABB9414}" presName="text1" presStyleCnt="0"/>
      <dgm:spPr/>
    </dgm:pt>
    <dgm:pt modelId="{F1789817-74B8-4702-BAD4-1A928033BEDC}" type="pres">
      <dgm:prSet presAssocID="{C2E40B4E-57A1-40FA-8BC0-AE7CFABB9414}" presName="textRepeatNode" presStyleLbl="alignNode1" presStyleIdx="0" presStyleCnt="6">
        <dgm:presLayoutVars>
          <dgm:chMax val="0"/>
          <dgm:chPref val="0"/>
          <dgm:bulletEnabled val="1"/>
        </dgm:presLayoutVars>
      </dgm:prSet>
      <dgm:spPr/>
    </dgm:pt>
    <dgm:pt modelId="{7420C732-DCCA-472D-B02A-028AC335E1F0}" type="pres">
      <dgm:prSet presAssocID="{C2E40B4E-57A1-40FA-8BC0-AE7CFABB9414}" presName="textaccent1" presStyleCnt="0"/>
      <dgm:spPr/>
    </dgm:pt>
    <dgm:pt modelId="{82F2EB2C-42B8-4873-BE4E-BD12C4532B80}" type="pres">
      <dgm:prSet presAssocID="{C2E40B4E-57A1-40FA-8BC0-AE7CFABB9414}" presName="accentRepeatNode" presStyleLbl="solidAlignAcc1" presStyleIdx="0" presStyleCnt="12"/>
      <dgm:spPr/>
    </dgm:pt>
    <dgm:pt modelId="{14BCFC86-ADF9-41F8-A030-FBB4E1D8DABB}" type="pres">
      <dgm:prSet presAssocID="{32EDD730-F93A-44E4-9A28-076041BDA74A}" presName="image1" presStyleCnt="0"/>
      <dgm:spPr/>
    </dgm:pt>
    <dgm:pt modelId="{5F735F03-716E-4B9E-AC6C-72AE19AF7FC9}" type="pres">
      <dgm:prSet presAssocID="{32EDD730-F93A-44E4-9A28-076041BDA74A}" presName="imageRepeatNode" presStyleLbl="alignAcc1" presStyleIdx="0" presStyleCnt="6"/>
      <dgm:spPr/>
    </dgm:pt>
    <dgm:pt modelId="{EAD82779-9CCF-4BB5-8F97-9D36065C2CB3}" type="pres">
      <dgm:prSet presAssocID="{32EDD730-F93A-44E4-9A28-076041BDA74A}" presName="imageaccent1" presStyleCnt="0"/>
      <dgm:spPr/>
    </dgm:pt>
    <dgm:pt modelId="{1D71A239-4B51-4B0E-863D-F8EB6EC71EC4}" type="pres">
      <dgm:prSet presAssocID="{32EDD730-F93A-44E4-9A28-076041BDA74A}" presName="accentRepeatNode" presStyleLbl="solidAlignAcc1" presStyleIdx="1" presStyleCnt="12"/>
      <dgm:spPr/>
    </dgm:pt>
    <dgm:pt modelId="{4BCA35A5-A249-4D74-9747-DDF1D94160C0}" type="pres">
      <dgm:prSet presAssocID="{7F8C015C-2A04-4285-86B6-6E78E3AFA843}" presName="text2" presStyleCnt="0"/>
      <dgm:spPr/>
    </dgm:pt>
    <dgm:pt modelId="{B89C1DF5-A0B1-479C-ACB9-74F70FC8C458}" type="pres">
      <dgm:prSet presAssocID="{7F8C015C-2A04-4285-86B6-6E78E3AFA843}" presName="textRepeatNode" presStyleLbl="alignNode1" presStyleIdx="1" presStyleCnt="6">
        <dgm:presLayoutVars>
          <dgm:chMax val="0"/>
          <dgm:chPref val="0"/>
          <dgm:bulletEnabled val="1"/>
        </dgm:presLayoutVars>
      </dgm:prSet>
      <dgm:spPr/>
    </dgm:pt>
    <dgm:pt modelId="{32B5509D-CE42-481D-994B-835A7CE19CCF}" type="pres">
      <dgm:prSet presAssocID="{7F8C015C-2A04-4285-86B6-6E78E3AFA843}" presName="textaccent2" presStyleCnt="0"/>
      <dgm:spPr/>
    </dgm:pt>
    <dgm:pt modelId="{03554C9D-91B5-4D8F-92C0-38CF51DA1708}" type="pres">
      <dgm:prSet presAssocID="{7F8C015C-2A04-4285-86B6-6E78E3AFA843}" presName="accentRepeatNode" presStyleLbl="solidAlignAcc1" presStyleIdx="2" presStyleCnt="12"/>
      <dgm:spPr/>
    </dgm:pt>
    <dgm:pt modelId="{64C477C5-2DC6-4514-9683-28BE8A04B41B}" type="pres">
      <dgm:prSet presAssocID="{0C092A90-B0BC-4976-A519-25292B63B3E6}" presName="image2" presStyleCnt="0"/>
      <dgm:spPr/>
    </dgm:pt>
    <dgm:pt modelId="{45F56109-DCA8-4AAA-B248-595A26C7B8F4}" type="pres">
      <dgm:prSet presAssocID="{0C092A90-B0BC-4976-A519-25292B63B3E6}" presName="imageRepeatNode" presStyleLbl="alignAcc1" presStyleIdx="1" presStyleCnt="6"/>
      <dgm:spPr/>
    </dgm:pt>
    <dgm:pt modelId="{0D029059-2FBF-4901-88BD-7091BFDEA77B}" type="pres">
      <dgm:prSet presAssocID="{0C092A90-B0BC-4976-A519-25292B63B3E6}" presName="imageaccent2" presStyleCnt="0"/>
      <dgm:spPr/>
    </dgm:pt>
    <dgm:pt modelId="{834A2D8F-5451-458B-A425-9A2BFC937072}" type="pres">
      <dgm:prSet presAssocID="{0C092A90-B0BC-4976-A519-25292B63B3E6}" presName="accentRepeatNode" presStyleLbl="solidAlignAcc1" presStyleIdx="3" presStyleCnt="12"/>
      <dgm:spPr/>
    </dgm:pt>
    <dgm:pt modelId="{0B2414F8-E707-4607-83D3-9F035C818770}" type="pres">
      <dgm:prSet presAssocID="{0E2A0A01-029D-4368-8287-B60AA2B150AA}" presName="text3" presStyleCnt="0"/>
      <dgm:spPr/>
    </dgm:pt>
    <dgm:pt modelId="{AFDF3D1B-30FC-4B72-A856-5E830A2C2B1B}" type="pres">
      <dgm:prSet presAssocID="{0E2A0A01-029D-4368-8287-B60AA2B150AA}" presName="textRepeatNode" presStyleLbl="alignNode1" presStyleIdx="2" presStyleCnt="6">
        <dgm:presLayoutVars>
          <dgm:chMax val="0"/>
          <dgm:chPref val="0"/>
          <dgm:bulletEnabled val="1"/>
        </dgm:presLayoutVars>
      </dgm:prSet>
      <dgm:spPr/>
    </dgm:pt>
    <dgm:pt modelId="{70488B92-7D99-4FCC-8A02-14256E8AFD36}" type="pres">
      <dgm:prSet presAssocID="{0E2A0A01-029D-4368-8287-B60AA2B150AA}" presName="textaccent3" presStyleCnt="0"/>
      <dgm:spPr/>
    </dgm:pt>
    <dgm:pt modelId="{6DB0B94C-0DBC-4D4C-A923-156E8747599C}" type="pres">
      <dgm:prSet presAssocID="{0E2A0A01-029D-4368-8287-B60AA2B150AA}" presName="accentRepeatNode" presStyleLbl="solidAlignAcc1" presStyleIdx="4" presStyleCnt="12"/>
      <dgm:spPr/>
    </dgm:pt>
    <dgm:pt modelId="{E7110B7E-F8D4-44AF-8AA6-E6DC776B17A4}" type="pres">
      <dgm:prSet presAssocID="{BCAC176A-CBF3-45F5-8B7E-A0FC549DF6CA}" presName="image3" presStyleCnt="0"/>
      <dgm:spPr/>
    </dgm:pt>
    <dgm:pt modelId="{9EF431CF-4B54-4AC0-B8A1-1E4DC5436970}" type="pres">
      <dgm:prSet presAssocID="{BCAC176A-CBF3-45F5-8B7E-A0FC549DF6CA}" presName="imageRepeatNode" presStyleLbl="alignAcc1" presStyleIdx="2" presStyleCnt="6"/>
      <dgm:spPr/>
    </dgm:pt>
    <dgm:pt modelId="{F615A850-72C4-4EBA-B0F0-C76E68D8971F}" type="pres">
      <dgm:prSet presAssocID="{BCAC176A-CBF3-45F5-8B7E-A0FC549DF6CA}" presName="imageaccent3" presStyleCnt="0"/>
      <dgm:spPr/>
    </dgm:pt>
    <dgm:pt modelId="{0FA8FCF7-070A-40C5-8D7A-5D01C103F2A3}" type="pres">
      <dgm:prSet presAssocID="{BCAC176A-CBF3-45F5-8B7E-A0FC549DF6CA}" presName="accentRepeatNode" presStyleLbl="solidAlignAcc1" presStyleIdx="5" presStyleCnt="12"/>
      <dgm:spPr/>
    </dgm:pt>
    <dgm:pt modelId="{A5054411-5BC9-4101-9BD1-73EF22C87463}" type="pres">
      <dgm:prSet presAssocID="{531CE74F-6D98-421A-9610-8FE9C4210560}" presName="text4" presStyleCnt="0"/>
      <dgm:spPr/>
    </dgm:pt>
    <dgm:pt modelId="{B62A883A-8968-44A9-8FB3-3C187D1C0D3E}" type="pres">
      <dgm:prSet presAssocID="{531CE74F-6D98-421A-9610-8FE9C4210560}" presName="textRepeatNode" presStyleLbl="alignNode1" presStyleIdx="3" presStyleCnt="6">
        <dgm:presLayoutVars>
          <dgm:chMax val="0"/>
          <dgm:chPref val="0"/>
          <dgm:bulletEnabled val="1"/>
        </dgm:presLayoutVars>
      </dgm:prSet>
      <dgm:spPr/>
    </dgm:pt>
    <dgm:pt modelId="{565F7378-4EE7-43FE-B5AB-29CA302452FC}" type="pres">
      <dgm:prSet presAssocID="{531CE74F-6D98-421A-9610-8FE9C4210560}" presName="textaccent4" presStyleCnt="0"/>
      <dgm:spPr/>
    </dgm:pt>
    <dgm:pt modelId="{18CD754B-06A9-458C-AADF-04FFEEFA8A64}" type="pres">
      <dgm:prSet presAssocID="{531CE74F-6D98-421A-9610-8FE9C4210560}" presName="accentRepeatNode" presStyleLbl="solidAlignAcc1" presStyleIdx="6" presStyleCnt="12"/>
      <dgm:spPr/>
    </dgm:pt>
    <dgm:pt modelId="{E45EAB2C-893B-4BEA-9BAE-E962EDF5237F}" type="pres">
      <dgm:prSet presAssocID="{75B248C2-1662-47C1-8B18-FA92D52E5401}" presName="image4" presStyleCnt="0"/>
      <dgm:spPr/>
    </dgm:pt>
    <dgm:pt modelId="{2759FC9F-06DE-4F1A-8638-2F4AA66711ED}" type="pres">
      <dgm:prSet presAssocID="{75B248C2-1662-47C1-8B18-FA92D52E5401}" presName="imageRepeatNode" presStyleLbl="alignAcc1" presStyleIdx="3" presStyleCnt="6"/>
      <dgm:spPr/>
    </dgm:pt>
    <dgm:pt modelId="{CE2408E2-801F-46D9-A890-F60BDC5FD0FF}" type="pres">
      <dgm:prSet presAssocID="{75B248C2-1662-47C1-8B18-FA92D52E5401}" presName="imageaccent4" presStyleCnt="0"/>
      <dgm:spPr/>
    </dgm:pt>
    <dgm:pt modelId="{00F9E164-6C28-4951-BBB7-60474FAFE23A}" type="pres">
      <dgm:prSet presAssocID="{75B248C2-1662-47C1-8B18-FA92D52E5401}" presName="accentRepeatNode" presStyleLbl="solidAlignAcc1" presStyleIdx="7" presStyleCnt="12"/>
      <dgm:spPr/>
    </dgm:pt>
    <dgm:pt modelId="{094EE2E9-DE6A-491F-85E1-723F817C319C}" type="pres">
      <dgm:prSet presAssocID="{66CE462F-07CD-4BAB-B898-71FB06858258}" presName="text5" presStyleCnt="0"/>
      <dgm:spPr/>
    </dgm:pt>
    <dgm:pt modelId="{B9EC9520-543C-4FE9-A0D3-A2440B1E105C}" type="pres">
      <dgm:prSet presAssocID="{66CE462F-07CD-4BAB-B898-71FB06858258}" presName="textRepeatNode" presStyleLbl="alignNode1" presStyleIdx="4" presStyleCnt="6">
        <dgm:presLayoutVars>
          <dgm:chMax val="0"/>
          <dgm:chPref val="0"/>
          <dgm:bulletEnabled val="1"/>
        </dgm:presLayoutVars>
      </dgm:prSet>
      <dgm:spPr/>
    </dgm:pt>
    <dgm:pt modelId="{CB449FC8-AD2B-46EB-B8AF-5182F9BB802E}" type="pres">
      <dgm:prSet presAssocID="{66CE462F-07CD-4BAB-B898-71FB06858258}" presName="textaccent5" presStyleCnt="0"/>
      <dgm:spPr/>
    </dgm:pt>
    <dgm:pt modelId="{EFB90F1D-4692-4F98-B9CC-A800229A1677}" type="pres">
      <dgm:prSet presAssocID="{66CE462F-07CD-4BAB-B898-71FB06858258}" presName="accentRepeatNode" presStyleLbl="solidAlignAcc1" presStyleIdx="8" presStyleCnt="12"/>
      <dgm:spPr/>
    </dgm:pt>
    <dgm:pt modelId="{1A59124A-A0B4-4850-B6F5-78C441D5F725}" type="pres">
      <dgm:prSet presAssocID="{08E11C64-E6E6-4ACA-AA2A-C46AC144B0F5}" presName="image5" presStyleCnt="0"/>
      <dgm:spPr/>
    </dgm:pt>
    <dgm:pt modelId="{C8B613FB-8C55-4873-B51E-DE2E203EE386}" type="pres">
      <dgm:prSet presAssocID="{08E11C64-E6E6-4ACA-AA2A-C46AC144B0F5}" presName="imageRepeatNode" presStyleLbl="alignAcc1" presStyleIdx="4" presStyleCnt="6"/>
      <dgm:spPr/>
    </dgm:pt>
    <dgm:pt modelId="{6200EDB6-E193-427D-9ECD-4D495C9B861D}" type="pres">
      <dgm:prSet presAssocID="{08E11C64-E6E6-4ACA-AA2A-C46AC144B0F5}" presName="imageaccent5" presStyleCnt="0"/>
      <dgm:spPr/>
    </dgm:pt>
    <dgm:pt modelId="{A2F99081-53CB-480C-9EA7-CD81649E9F0A}" type="pres">
      <dgm:prSet presAssocID="{08E11C64-E6E6-4ACA-AA2A-C46AC144B0F5}" presName="accentRepeatNode" presStyleLbl="solidAlignAcc1" presStyleIdx="9" presStyleCnt="12"/>
      <dgm:spPr/>
    </dgm:pt>
    <dgm:pt modelId="{4866880C-AB70-4EB1-8CF5-5D79601D6397}" type="pres">
      <dgm:prSet presAssocID="{29A3AC67-33C9-4E0A-A9A8-2C743AE4BA54}" presName="text6" presStyleCnt="0"/>
      <dgm:spPr/>
    </dgm:pt>
    <dgm:pt modelId="{FC73029C-76C0-4F20-96F2-01FE6B3E4B12}" type="pres">
      <dgm:prSet presAssocID="{29A3AC67-33C9-4E0A-A9A8-2C743AE4BA54}" presName="textRepeatNode" presStyleLbl="alignNode1" presStyleIdx="5" presStyleCnt="6">
        <dgm:presLayoutVars>
          <dgm:chMax val="0"/>
          <dgm:chPref val="0"/>
          <dgm:bulletEnabled val="1"/>
        </dgm:presLayoutVars>
      </dgm:prSet>
      <dgm:spPr/>
    </dgm:pt>
    <dgm:pt modelId="{43E60F12-ED4A-4643-A803-EF8DAEEDD60B}" type="pres">
      <dgm:prSet presAssocID="{29A3AC67-33C9-4E0A-A9A8-2C743AE4BA54}" presName="textaccent6" presStyleCnt="0"/>
      <dgm:spPr/>
    </dgm:pt>
    <dgm:pt modelId="{F96F4DAC-BE8D-49E7-9086-C6FE12505A46}" type="pres">
      <dgm:prSet presAssocID="{29A3AC67-33C9-4E0A-A9A8-2C743AE4BA54}" presName="accentRepeatNode" presStyleLbl="solidAlignAcc1" presStyleIdx="10" presStyleCnt="12"/>
      <dgm:spPr/>
    </dgm:pt>
    <dgm:pt modelId="{03B8DA21-CE87-408B-AD6D-D5D1F3E6CE0A}" type="pres">
      <dgm:prSet presAssocID="{3194A573-2C2E-4D50-B602-31D1FB0215C9}" presName="image6" presStyleCnt="0"/>
      <dgm:spPr/>
    </dgm:pt>
    <dgm:pt modelId="{AC0DE59D-E206-472E-B03B-16D47759117F}" type="pres">
      <dgm:prSet presAssocID="{3194A573-2C2E-4D50-B602-31D1FB0215C9}" presName="imageRepeatNode" presStyleLbl="alignAcc1" presStyleIdx="5" presStyleCnt="6"/>
      <dgm:spPr/>
    </dgm:pt>
    <dgm:pt modelId="{4CD6FF56-D765-4766-BF34-F4ED99E2B377}" type="pres">
      <dgm:prSet presAssocID="{3194A573-2C2E-4D50-B602-31D1FB0215C9}" presName="imageaccent6" presStyleCnt="0"/>
      <dgm:spPr/>
    </dgm:pt>
    <dgm:pt modelId="{00FFFD1C-D938-488A-BF89-4FA02A055E96}" type="pres">
      <dgm:prSet presAssocID="{3194A573-2C2E-4D50-B602-31D1FB0215C9}" presName="accentRepeatNode" presStyleLbl="solidAlignAcc1" presStyleIdx="11" presStyleCnt="12"/>
      <dgm:spPr/>
    </dgm:pt>
  </dgm:ptLst>
  <dgm:cxnLst>
    <dgm:cxn modelId="{BCA97C0F-BF69-4AE6-876B-A1B77F88275A}" type="presOf" srcId="{C2E40B4E-57A1-40FA-8BC0-AE7CFABB9414}" destId="{F1789817-74B8-4702-BAD4-1A928033BEDC}" srcOrd="0" destOrd="0" presId="urn:microsoft.com/office/officeart/2008/layout/HexagonCluster"/>
    <dgm:cxn modelId="{90E9AB0F-78BE-4222-9832-43D16F44C33E}" type="presOf" srcId="{0E2A0A01-029D-4368-8287-B60AA2B150AA}" destId="{AFDF3D1B-30FC-4B72-A856-5E830A2C2B1B}" srcOrd="0" destOrd="0" presId="urn:microsoft.com/office/officeart/2008/layout/HexagonCluster"/>
    <dgm:cxn modelId="{ADB0F318-0C6F-4BE2-B6AC-6A23100E7107}" srcId="{92994D8E-B248-4BD1-AF25-F7D1F835EC26}" destId="{0E2A0A01-029D-4368-8287-B60AA2B150AA}" srcOrd="2" destOrd="0" parTransId="{8A7F9129-C2F5-4997-BD74-B40348E71B17}" sibTransId="{BCAC176A-CBF3-45F5-8B7E-A0FC549DF6CA}"/>
    <dgm:cxn modelId="{D59D8120-950C-429F-9DD9-72E2D099D55C}" type="presOf" srcId="{29A3AC67-33C9-4E0A-A9A8-2C743AE4BA54}" destId="{FC73029C-76C0-4F20-96F2-01FE6B3E4B12}" srcOrd="0" destOrd="0" presId="urn:microsoft.com/office/officeart/2008/layout/HexagonCluster"/>
    <dgm:cxn modelId="{78E2542B-432A-4022-896A-F8CE0A16DE65}" srcId="{92994D8E-B248-4BD1-AF25-F7D1F835EC26}" destId="{66CE462F-07CD-4BAB-B898-71FB06858258}" srcOrd="4" destOrd="0" parTransId="{098B0D49-5138-4928-896A-B9CD43339644}" sibTransId="{08E11C64-E6E6-4ACA-AA2A-C46AC144B0F5}"/>
    <dgm:cxn modelId="{57968F31-4CCD-4890-919B-2F797F47AC75}" type="presOf" srcId="{7F8C015C-2A04-4285-86B6-6E78E3AFA843}" destId="{B89C1DF5-A0B1-479C-ACB9-74F70FC8C458}" srcOrd="0" destOrd="0" presId="urn:microsoft.com/office/officeart/2008/layout/HexagonCluster"/>
    <dgm:cxn modelId="{24F18136-941E-47D5-A8FF-E3722CC3CB1F}" type="presOf" srcId="{08E11C64-E6E6-4ACA-AA2A-C46AC144B0F5}" destId="{C8B613FB-8C55-4873-B51E-DE2E203EE386}" srcOrd="0" destOrd="0" presId="urn:microsoft.com/office/officeart/2008/layout/HexagonCluster"/>
    <dgm:cxn modelId="{95D2C243-5CED-4C46-8DAF-33ABB9FF03B5}" type="presOf" srcId="{32EDD730-F93A-44E4-9A28-076041BDA74A}" destId="{5F735F03-716E-4B9E-AC6C-72AE19AF7FC9}" srcOrd="0" destOrd="0" presId="urn:microsoft.com/office/officeart/2008/layout/HexagonCluster"/>
    <dgm:cxn modelId="{B3C1E569-B50D-41C5-90E4-94A523658041}" type="presOf" srcId="{BCAC176A-CBF3-45F5-8B7E-A0FC549DF6CA}" destId="{9EF431CF-4B54-4AC0-B8A1-1E4DC5436970}" srcOrd="0" destOrd="0" presId="urn:microsoft.com/office/officeart/2008/layout/HexagonCluster"/>
    <dgm:cxn modelId="{1C46FD49-C2C1-4229-9BA9-F6A5DCD75157}" srcId="{92994D8E-B248-4BD1-AF25-F7D1F835EC26}" destId="{29A3AC67-33C9-4E0A-A9A8-2C743AE4BA54}" srcOrd="5" destOrd="0" parTransId="{E7B71B78-427C-4DA1-B987-E83B18C80D49}" sibTransId="{3194A573-2C2E-4D50-B602-31D1FB0215C9}"/>
    <dgm:cxn modelId="{ED4E634A-EEFA-40E7-BF81-5BB7BA681833}" type="presOf" srcId="{531CE74F-6D98-421A-9610-8FE9C4210560}" destId="{B62A883A-8968-44A9-8FB3-3C187D1C0D3E}" srcOrd="0" destOrd="0" presId="urn:microsoft.com/office/officeart/2008/layout/HexagonCluster"/>
    <dgm:cxn modelId="{5FF13BAE-20DF-4116-BE63-C13DDDA633F4}" type="presOf" srcId="{92994D8E-B248-4BD1-AF25-F7D1F835EC26}" destId="{CDD6A20B-902C-4F0D-AB39-D522E5102D45}" srcOrd="0" destOrd="0" presId="urn:microsoft.com/office/officeart/2008/layout/HexagonCluster"/>
    <dgm:cxn modelId="{187789B2-712B-40FB-8734-9C637B4E7EFD}" type="presOf" srcId="{75B248C2-1662-47C1-8B18-FA92D52E5401}" destId="{2759FC9F-06DE-4F1A-8638-2F4AA66711ED}" srcOrd="0" destOrd="0" presId="urn:microsoft.com/office/officeart/2008/layout/HexagonCluster"/>
    <dgm:cxn modelId="{728FF2BF-3191-43D9-AD25-8C2B1AFB4FEA}" type="presOf" srcId="{66CE462F-07CD-4BAB-B898-71FB06858258}" destId="{B9EC9520-543C-4FE9-A0D3-A2440B1E105C}" srcOrd="0" destOrd="0" presId="urn:microsoft.com/office/officeart/2008/layout/HexagonCluster"/>
    <dgm:cxn modelId="{C2CAD8CB-CF35-4CE3-B23C-5187D9110936}" srcId="{92994D8E-B248-4BD1-AF25-F7D1F835EC26}" destId="{C2E40B4E-57A1-40FA-8BC0-AE7CFABB9414}" srcOrd="0" destOrd="0" parTransId="{5DED04E7-4B19-4E54-9D83-691F2E813422}" sibTransId="{32EDD730-F93A-44E4-9A28-076041BDA74A}"/>
    <dgm:cxn modelId="{378130CD-DC5B-4C99-9ECC-92398A823DCF}" type="presOf" srcId="{0C092A90-B0BC-4976-A519-25292B63B3E6}" destId="{45F56109-DCA8-4AAA-B248-595A26C7B8F4}" srcOrd="0" destOrd="0" presId="urn:microsoft.com/office/officeart/2008/layout/HexagonCluster"/>
    <dgm:cxn modelId="{CD8260CE-23B4-4070-B71B-E0DCD755C040}" srcId="{92994D8E-B248-4BD1-AF25-F7D1F835EC26}" destId="{531CE74F-6D98-421A-9610-8FE9C4210560}" srcOrd="3" destOrd="0" parTransId="{710A8350-6E6A-4E24-8C86-04D820CB2A93}" sibTransId="{75B248C2-1662-47C1-8B18-FA92D52E5401}"/>
    <dgm:cxn modelId="{C6BBFAD5-3809-4C79-AA26-66D950E38655}" srcId="{92994D8E-B248-4BD1-AF25-F7D1F835EC26}" destId="{7F8C015C-2A04-4285-86B6-6E78E3AFA843}" srcOrd="1" destOrd="0" parTransId="{310A2FBA-5DFF-4FD8-B2F2-BFD0114413AA}" sibTransId="{0C092A90-B0BC-4976-A519-25292B63B3E6}"/>
    <dgm:cxn modelId="{5E2446F3-849B-4CE1-ABBA-3E1C7B70129F}" type="presOf" srcId="{3194A573-2C2E-4D50-B602-31D1FB0215C9}" destId="{AC0DE59D-E206-472E-B03B-16D47759117F}" srcOrd="0" destOrd="0" presId="urn:microsoft.com/office/officeart/2008/layout/HexagonCluster"/>
    <dgm:cxn modelId="{F5D539F5-8602-4CA8-8346-5E0CBC3CEEEC}" type="presParOf" srcId="{CDD6A20B-902C-4F0D-AB39-D522E5102D45}" destId="{CC2077B5-C876-4011-AAFE-BA1BDA991B36}" srcOrd="0" destOrd="0" presId="urn:microsoft.com/office/officeart/2008/layout/HexagonCluster"/>
    <dgm:cxn modelId="{58018A6B-C583-4EC7-8801-58CF74A3DA6C}" type="presParOf" srcId="{CC2077B5-C876-4011-AAFE-BA1BDA991B36}" destId="{F1789817-74B8-4702-BAD4-1A928033BEDC}" srcOrd="0" destOrd="0" presId="urn:microsoft.com/office/officeart/2008/layout/HexagonCluster"/>
    <dgm:cxn modelId="{F30F0DB3-1B21-4CE5-A78B-33CA021A7509}" type="presParOf" srcId="{CDD6A20B-902C-4F0D-AB39-D522E5102D45}" destId="{7420C732-DCCA-472D-B02A-028AC335E1F0}" srcOrd="1" destOrd="0" presId="urn:microsoft.com/office/officeart/2008/layout/HexagonCluster"/>
    <dgm:cxn modelId="{8B5F5D6F-4AAC-4146-B6D3-140B6504B421}" type="presParOf" srcId="{7420C732-DCCA-472D-B02A-028AC335E1F0}" destId="{82F2EB2C-42B8-4873-BE4E-BD12C4532B80}" srcOrd="0" destOrd="0" presId="urn:microsoft.com/office/officeart/2008/layout/HexagonCluster"/>
    <dgm:cxn modelId="{255BFAD8-0128-47A6-A4AA-8FF5979602B2}" type="presParOf" srcId="{CDD6A20B-902C-4F0D-AB39-D522E5102D45}" destId="{14BCFC86-ADF9-41F8-A030-FBB4E1D8DABB}" srcOrd="2" destOrd="0" presId="urn:microsoft.com/office/officeart/2008/layout/HexagonCluster"/>
    <dgm:cxn modelId="{C68B53AF-2A02-4611-AE2D-79625D805241}" type="presParOf" srcId="{14BCFC86-ADF9-41F8-A030-FBB4E1D8DABB}" destId="{5F735F03-716E-4B9E-AC6C-72AE19AF7FC9}" srcOrd="0" destOrd="0" presId="urn:microsoft.com/office/officeart/2008/layout/HexagonCluster"/>
    <dgm:cxn modelId="{FE72D78B-030B-47BA-9B75-DB8CA9DA65CF}" type="presParOf" srcId="{CDD6A20B-902C-4F0D-AB39-D522E5102D45}" destId="{EAD82779-9CCF-4BB5-8F97-9D36065C2CB3}" srcOrd="3" destOrd="0" presId="urn:microsoft.com/office/officeart/2008/layout/HexagonCluster"/>
    <dgm:cxn modelId="{CAEB3C8F-F243-4A8C-9D29-EC57C00009E1}" type="presParOf" srcId="{EAD82779-9CCF-4BB5-8F97-9D36065C2CB3}" destId="{1D71A239-4B51-4B0E-863D-F8EB6EC71EC4}" srcOrd="0" destOrd="0" presId="urn:microsoft.com/office/officeart/2008/layout/HexagonCluster"/>
    <dgm:cxn modelId="{3C4BC517-7A27-47F7-9EF3-FDC004778FD7}" type="presParOf" srcId="{CDD6A20B-902C-4F0D-AB39-D522E5102D45}" destId="{4BCA35A5-A249-4D74-9747-DDF1D94160C0}" srcOrd="4" destOrd="0" presId="urn:microsoft.com/office/officeart/2008/layout/HexagonCluster"/>
    <dgm:cxn modelId="{0EF449FF-64E7-43A7-840E-F8379C7AF629}" type="presParOf" srcId="{4BCA35A5-A249-4D74-9747-DDF1D94160C0}" destId="{B89C1DF5-A0B1-479C-ACB9-74F70FC8C458}" srcOrd="0" destOrd="0" presId="urn:microsoft.com/office/officeart/2008/layout/HexagonCluster"/>
    <dgm:cxn modelId="{F13258EF-D9B5-4F3E-9465-D0B0392B0426}" type="presParOf" srcId="{CDD6A20B-902C-4F0D-AB39-D522E5102D45}" destId="{32B5509D-CE42-481D-994B-835A7CE19CCF}" srcOrd="5" destOrd="0" presId="urn:microsoft.com/office/officeart/2008/layout/HexagonCluster"/>
    <dgm:cxn modelId="{43180416-9525-4945-B9A9-2B3C64EA2A80}" type="presParOf" srcId="{32B5509D-CE42-481D-994B-835A7CE19CCF}" destId="{03554C9D-91B5-4D8F-92C0-38CF51DA1708}" srcOrd="0" destOrd="0" presId="urn:microsoft.com/office/officeart/2008/layout/HexagonCluster"/>
    <dgm:cxn modelId="{D8306A6E-500A-40B1-88A4-163818AE3034}" type="presParOf" srcId="{CDD6A20B-902C-4F0D-AB39-D522E5102D45}" destId="{64C477C5-2DC6-4514-9683-28BE8A04B41B}" srcOrd="6" destOrd="0" presId="urn:microsoft.com/office/officeart/2008/layout/HexagonCluster"/>
    <dgm:cxn modelId="{B3B6372E-1769-48DC-B105-ECAD657B6F48}" type="presParOf" srcId="{64C477C5-2DC6-4514-9683-28BE8A04B41B}" destId="{45F56109-DCA8-4AAA-B248-595A26C7B8F4}" srcOrd="0" destOrd="0" presId="urn:microsoft.com/office/officeart/2008/layout/HexagonCluster"/>
    <dgm:cxn modelId="{3B635EA6-81C2-42B9-87A3-C0FD630B5223}" type="presParOf" srcId="{CDD6A20B-902C-4F0D-AB39-D522E5102D45}" destId="{0D029059-2FBF-4901-88BD-7091BFDEA77B}" srcOrd="7" destOrd="0" presId="urn:microsoft.com/office/officeart/2008/layout/HexagonCluster"/>
    <dgm:cxn modelId="{0DFDB3B7-36B7-4492-AAC9-6AD32312DD2D}" type="presParOf" srcId="{0D029059-2FBF-4901-88BD-7091BFDEA77B}" destId="{834A2D8F-5451-458B-A425-9A2BFC937072}" srcOrd="0" destOrd="0" presId="urn:microsoft.com/office/officeart/2008/layout/HexagonCluster"/>
    <dgm:cxn modelId="{A6C2A08F-E143-4CC1-A1E4-5214C167F7C8}" type="presParOf" srcId="{CDD6A20B-902C-4F0D-AB39-D522E5102D45}" destId="{0B2414F8-E707-4607-83D3-9F035C818770}" srcOrd="8" destOrd="0" presId="urn:microsoft.com/office/officeart/2008/layout/HexagonCluster"/>
    <dgm:cxn modelId="{2B9FD4C3-0EA2-4B08-80ED-64F1452ABF2B}" type="presParOf" srcId="{0B2414F8-E707-4607-83D3-9F035C818770}" destId="{AFDF3D1B-30FC-4B72-A856-5E830A2C2B1B}" srcOrd="0" destOrd="0" presId="urn:microsoft.com/office/officeart/2008/layout/HexagonCluster"/>
    <dgm:cxn modelId="{9E9AC5D2-C322-46AD-A7FA-250A04931050}" type="presParOf" srcId="{CDD6A20B-902C-4F0D-AB39-D522E5102D45}" destId="{70488B92-7D99-4FCC-8A02-14256E8AFD36}" srcOrd="9" destOrd="0" presId="urn:microsoft.com/office/officeart/2008/layout/HexagonCluster"/>
    <dgm:cxn modelId="{841DCCBE-BD30-4EBB-BFC2-74E98C616D8C}" type="presParOf" srcId="{70488B92-7D99-4FCC-8A02-14256E8AFD36}" destId="{6DB0B94C-0DBC-4D4C-A923-156E8747599C}" srcOrd="0" destOrd="0" presId="urn:microsoft.com/office/officeart/2008/layout/HexagonCluster"/>
    <dgm:cxn modelId="{3456650E-21CC-4584-AD0C-1547FE8CECCA}" type="presParOf" srcId="{CDD6A20B-902C-4F0D-AB39-D522E5102D45}" destId="{E7110B7E-F8D4-44AF-8AA6-E6DC776B17A4}" srcOrd="10" destOrd="0" presId="urn:microsoft.com/office/officeart/2008/layout/HexagonCluster"/>
    <dgm:cxn modelId="{3E0189FF-C36F-4161-B9C9-3A2BD862DCF7}" type="presParOf" srcId="{E7110B7E-F8D4-44AF-8AA6-E6DC776B17A4}" destId="{9EF431CF-4B54-4AC0-B8A1-1E4DC5436970}" srcOrd="0" destOrd="0" presId="urn:microsoft.com/office/officeart/2008/layout/HexagonCluster"/>
    <dgm:cxn modelId="{354A7642-8A2A-4652-BB1F-FE857AA3392A}" type="presParOf" srcId="{CDD6A20B-902C-4F0D-AB39-D522E5102D45}" destId="{F615A850-72C4-4EBA-B0F0-C76E68D8971F}" srcOrd="11" destOrd="0" presId="urn:microsoft.com/office/officeart/2008/layout/HexagonCluster"/>
    <dgm:cxn modelId="{2C407888-8E7F-4996-9C33-2EF6B761A1D1}" type="presParOf" srcId="{F615A850-72C4-4EBA-B0F0-C76E68D8971F}" destId="{0FA8FCF7-070A-40C5-8D7A-5D01C103F2A3}" srcOrd="0" destOrd="0" presId="urn:microsoft.com/office/officeart/2008/layout/HexagonCluster"/>
    <dgm:cxn modelId="{6097B117-76C9-4CB1-B1A4-78B02215E7F1}" type="presParOf" srcId="{CDD6A20B-902C-4F0D-AB39-D522E5102D45}" destId="{A5054411-5BC9-4101-9BD1-73EF22C87463}" srcOrd="12" destOrd="0" presId="urn:microsoft.com/office/officeart/2008/layout/HexagonCluster"/>
    <dgm:cxn modelId="{366E4543-0712-4AC1-B3CC-F97EEC609199}" type="presParOf" srcId="{A5054411-5BC9-4101-9BD1-73EF22C87463}" destId="{B62A883A-8968-44A9-8FB3-3C187D1C0D3E}" srcOrd="0" destOrd="0" presId="urn:microsoft.com/office/officeart/2008/layout/HexagonCluster"/>
    <dgm:cxn modelId="{88672336-AC93-41AA-91D8-F03DF91F8A0F}" type="presParOf" srcId="{CDD6A20B-902C-4F0D-AB39-D522E5102D45}" destId="{565F7378-4EE7-43FE-B5AB-29CA302452FC}" srcOrd="13" destOrd="0" presId="urn:microsoft.com/office/officeart/2008/layout/HexagonCluster"/>
    <dgm:cxn modelId="{DB1AB512-4C0C-4EEE-B1A4-5543F52ABB68}" type="presParOf" srcId="{565F7378-4EE7-43FE-B5AB-29CA302452FC}" destId="{18CD754B-06A9-458C-AADF-04FFEEFA8A64}" srcOrd="0" destOrd="0" presId="urn:microsoft.com/office/officeart/2008/layout/HexagonCluster"/>
    <dgm:cxn modelId="{4051773D-8EB5-42B3-A21D-DAEF5CEDE530}" type="presParOf" srcId="{CDD6A20B-902C-4F0D-AB39-D522E5102D45}" destId="{E45EAB2C-893B-4BEA-9BAE-E962EDF5237F}" srcOrd="14" destOrd="0" presId="urn:microsoft.com/office/officeart/2008/layout/HexagonCluster"/>
    <dgm:cxn modelId="{6F2D063B-FA5F-4752-97A2-297CEB55FF33}" type="presParOf" srcId="{E45EAB2C-893B-4BEA-9BAE-E962EDF5237F}" destId="{2759FC9F-06DE-4F1A-8638-2F4AA66711ED}" srcOrd="0" destOrd="0" presId="urn:microsoft.com/office/officeart/2008/layout/HexagonCluster"/>
    <dgm:cxn modelId="{8CB89BEB-F7FC-46BD-95A7-07700075B8C9}" type="presParOf" srcId="{CDD6A20B-902C-4F0D-AB39-D522E5102D45}" destId="{CE2408E2-801F-46D9-A890-F60BDC5FD0FF}" srcOrd="15" destOrd="0" presId="urn:microsoft.com/office/officeart/2008/layout/HexagonCluster"/>
    <dgm:cxn modelId="{1F806DBA-5011-4DE4-BA28-BD13661837C5}" type="presParOf" srcId="{CE2408E2-801F-46D9-A890-F60BDC5FD0FF}" destId="{00F9E164-6C28-4951-BBB7-60474FAFE23A}" srcOrd="0" destOrd="0" presId="urn:microsoft.com/office/officeart/2008/layout/HexagonCluster"/>
    <dgm:cxn modelId="{0DC0EC4B-C0E7-4ED7-8E9C-D5C35AFB5EE3}" type="presParOf" srcId="{CDD6A20B-902C-4F0D-AB39-D522E5102D45}" destId="{094EE2E9-DE6A-491F-85E1-723F817C319C}" srcOrd="16" destOrd="0" presId="urn:microsoft.com/office/officeart/2008/layout/HexagonCluster"/>
    <dgm:cxn modelId="{A45DA02D-AAC1-4E55-B418-FD7DE06C59EA}" type="presParOf" srcId="{094EE2E9-DE6A-491F-85E1-723F817C319C}" destId="{B9EC9520-543C-4FE9-A0D3-A2440B1E105C}" srcOrd="0" destOrd="0" presId="urn:microsoft.com/office/officeart/2008/layout/HexagonCluster"/>
    <dgm:cxn modelId="{56B6E584-89D5-4677-BF03-E7BF09928721}" type="presParOf" srcId="{CDD6A20B-902C-4F0D-AB39-D522E5102D45}" destId="{CB449FC8-AD2B-46EB-B8AF-5182F9BB802E}" srcOrd="17" destOrd="0" presId="urn:microsoft.com/office/officeart/2008/layout/HexagonCluster"/>
    <dgm:cxn modelId="{BF836FC4-842B-4096-A9F0-7470799CB249}" type="presParOf" srcId="{CB449FC8-AD2B-46EB-B8AF-5182F9BB802E}" destId="{EFB90F1D-4692-4F98-B9CC-A800229A1677}" srcOrd="0" destOrd="0" presId="urn:microsoft.com/office/officeart/2008/layout/HexagonCluster"/>
    <dgm:cxn modelId="{BC7B1B1B-AD66-4772-B81D-2EB961EFA9DF}" type="presParOf" srcId="{CDD6A20B-902C-4F0D-AB39-D522E5102D45}" destId="{1A59124A-A0B4-4850-B6F5-78C441D5F725}" srcOrd="18" destOrd="0" presId="urn:microsoft.com/office/officeart/2008/layout/HexagonCluster"/>
    <dgm:cxn modelId="{8DBD0D35-93A3-43D8-9D7E-41773B81A653}" type="presParOf" srcId="{1A59124A-A0B4-4850-B6F5-78C441D5F725}" destId="{C8B613FB-8C55-4873-B51E-DE2E203EE386}" srcOrd="0" destOrd="0" presId="urn:microsoft.com/office/officeart/2008/layout/HexagonCluster"/>
    <dgm:cxn modelId="{B12E0095-31F8-4CAD-B601-398571A63BA6}" type="presParOf" srcId="{CDD6A20B-902C-4F0D-AB39-D522E5102D45}" destId="{6200EDB6-E193-427D-9ECD-4D495C9B861D}" srcOrd="19" destOrd="0" presId="urn:microsoft.com/office/officeart/2008/layout/HexagonCluster"/>
    <dgm:cxn modelId="{858F99D6-9B23-4F24-BF8B-2D88BCBAECB6}" type="presParOf" srcId="{6200EDB6-E193-427D-9ECD-4D495C9B861D}" destId="{A2F99081-53CB-480C-9EA7-CD81649E9F0A}" srcOrd="0" destOrd="0" presId="urn:microsoft.com/office/officeart/2008/layout/HexagonCluster"/>
    <dgm:cxn modelId="{AE8E9A32-9FED-4D3B-B53C-5E82868DB98F}" type="presParOf" srcId="{CDD6A20B-902C-4F0D-AB39-D522E5102D45}" destId="{4866880C-AB70-4EB1-8CF5-5D79601D6397}" srcOrd="20" destOrd="0" presId="urn:microsoft.com/office/officeart/2008/layout/HexagonCluster"/>
    <dgm:cxn modelId="{B826EC6E-6374-4C78-867F-86267D0A5DD2}" type="presParOf" srcId="{4866880C-AB70-4EB1-8CF5-5D79601D6397}" destId="{FC73029C-76C0-4F20-96F2-01FE6B3E4B12}" srcOrd="0" destOrd="0" presId="urn:microsoft.com/office/officeart/2008/layout/HexagonCluster"/>
    <dgm:cxn modelId="{49C04F67-858A-4B24-A694-59409CA4D5C7}" type="presParOf" srcId="{CDD6A20B-902C-4F0D-AB39-D522E5102D45}" destId="{43E60F12-ED4A-4643-A803-EF8DAEEDD60B}" srcOrd="21" destOrd="0" presId="urn:microsoft.com/office/officeart/2008/layout/HexagonCluster"/>
    <dgm:cxn modelId="{929942B1-529A-4167-940B-50FF62F55911}" type="presParOf" srcId="{43E60F12-ED4A-4643-A803-EF8DAEEDD60B}" destId="{F96F4DAC-BE8D-49E7-9086-C6FE12505A46}" srcOrd="0" destOrd="0" presId="urn:microsoft.com/office/officeart/2008/layout/HexagonCluster"/>
    <dgm:cxn modelId="{58FEA288-B662-424F-A800-2025C8BC9C72}" type="presParOf" srcId="{CDD6A20B-902C-4F0D-AB39-D522E5102D45}" destId="{03B8DA21-CE87-408B-AD6D-D5D1F3E6CE0A}" srcOrd="22" destOrd="0" presId="urn:microsoft.com/office/officeart/2008/layout/HexagonCluster"/>
    <dgm:cxn modelId="{9DA04942-0F3E-4EF4-A66B-6A3B857941BA}" type="presParOf" srcId="{03B8DA21-CE87-408B-AD6D-D5D1F3E6CE0A}" destId="{AC0DE59D-E206-472E-B03B-16D47759117F}" srcOrd="0" destOrd="0" presId="urn:microsoft.com/office/officeart/2008/layout/HexagonCluster"/>
    <dgm:cxn modelId="{DE74E6DA-3EA3-43C5-ABD0-BF84DA5CFF9E}" type="presParOf" srcId="{CDD6A20B-902C-4F0D-AB39-D522E5102D45}" destId="{4CD6FF56-D765-4766-BF34-F4ED99E2B377}" srcOrd="23" destOrd="0" presId="urn:microsoft.com/office/officeart/2008/layout/HexagonCluster"/>
    <dgm:cxn modelId="{929DE18B-DE31-4784-BAC7-A11A637ADBEA}" type="presParOf" srcId="{4CD6FF56-D765-4766-BF34-F4ED99E2B377}" destId="{00FFFD1C-D938-488A-BF89-4FA02A055E96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789817-74B8-4702-BAD4-1A928033BEDC}">
      <dsp:nvSpPr>
        <dsp:cNvPr id="0" name=""/>
        <dsp:cNvSpPr/>
      </dsp:nvSpPr>
      <dsp:spPr>
        <a:xfrm>
          <a:off x="1319174" y="2777140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Trigonal Planar</a:t>
          </a:r>
        </a:p>
      </dsp:txBody>
      <dsp:txXfrm>
        <a:off x="1556612" y="2981024"/>
        <a:ext cx="1058064" cy="908545"/>
      </dsp:txXfrm>
    </dsp:sp>
    <dsp:sp modelId="{82F2EB2C-42B8-4873-BE4E-BD12C4532B80}">
      <dsp:nvSpPr>
        <dsp:cNvPr id="0" name=""/>
        <dsp:cNvSpPr/>
      </dsp:nvSpPr>
      <dsp:spPr>
        <a:xfrm>
          <a:off x="1355750" y="3365794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735F03-716E-4B9E-AC6C-72AE19AF7FC9}">
      <dsp:nvSpPr>
        <dsp:cNvPr id="0" name=""/>
        <dsp:cNvSpPr/>
      </dsp:nvSpPr>
      <dsp:spPr>
        <a:xfrm>
          <a:off x="0" y="2049481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71A239-4B51-4B0E-863D-F8EB6EC71EC4}">
      <dsp:nvSpPr>
        <dsp:cNvPr id="0" name=""/>
        <dsp:cNvSpPr/>
      </dsp:nvSpPr>
      <dsp:spPr>
        <a:xfrm>
          <a:off x="1050137" y="3191190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C1DF5-A0B1-479C-ACB9-74F70FC8C458}">
      <dsp:nvSpPr>
        <dsp:cNvPr id="0" name=""/>
        <dsp:cNvSpPr/>
      </dsp:nvSpPr>
      <dsp:spPr>
        <a:xfrm>
          <a:off x="2638348" y="2045667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Huruf</a:t>
          </a:r>
          <a:r>
            <a:rPr lang="en-US" sz="1600" kern="1200" dirty="0"/>
            <a:t> V</a:t>
          </a:r>
        </a:p>
      </dsp:txBody>
      <dsp:txXfrm>
        <a:off x="2875786" y="2249551"/>
        <a:ext cx="1058064" cy="908545"/>
      </dsp:txXfrm>
    </dsp:sp>
    <dsp:sp modelId="{03554C9D-91B5-4D8F-92C0-38CF51DA1708}">
      <dsp:nvSpPr>
        <dsp:cNvPr id="0" name=""/>
        <dsp:cNvSpPr/>
      </dsp:nvSpPr>
      <dsp:spPr>
        <a:xfrm>
          <a:off x="3693363" y="3183985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F56109-DCA8-4AAA-B248-595A26C7B8F4}">
      <dsp:nvSpPr>
        <dsp:cNvPr id="0" name=""/>
        <dsp:cNvSpPr/>
      </dsp:nvSpPr>
      <dsp:spPr>
        <a:xfrm>
          <a:off x="3956710" y="2774598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4A2D8F-5451-458B-A425-9A2BFC937072}">
      <dsp:nvSpPr>
        <dsp:cNvPr id="0" name=""/>
        <dsp:cNvSpPr/>
      </dsp:nvSpPr>
      <dsp:spPr>
        <a:xfrm>
          <a:off x="3994099" y="3360285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DF3D1B-30FC-4B72-A856-5E830A2C2B1B}">
      <dsp:nvSpPr>
        <dsp:cNvPr id="0" name=""/>
        <dsp:cNvSpPr/>
      </dsp:nvSpPr>
      <dsp:spPr>
        <a:xfrm>
          <a:off x="1319174" y="1322246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Linier</a:t>
          </a:r>
        </a:p>
      </dsp:txBody>
      <dsp:txXfrm>
        <a:off x="1556612" y="1526130"/>
        <a:ext cx="1058064" cy="908545"/>
      </dsp:txXfrm>
    </dsp:sp>
    <dsp:sp modelId="{6DB0B94C-0DBC-4D4C-A923-156E8747599C}">
      <dsp:nvSpPr>
        <dsp:cNvPr id="0" name=""/>
        <dsp:cNvSpPr/>
      </dsp:nvSpPr>
      <dsp:spPr>
        <a:xfrm>
          <a:off x="2369312" y="1347250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F431CF-4B54-4AC0-B8A1-1E4DC5436970}">
      <dsp:nvSpPr>
        <dsp:cNvPr id="0" name=""/>
        <dsp:cNvSpPr/>
      </dsp:nvSpPr>
      <dsp:spPr>
        <a:xfrm>
          <a:off x="2638348" y="590349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A8FCF7-070A-40C5-8D7A-5D01C103F2A3}">
      <dsp:nvSpPr>
        <dsp:cNvPr id="0" name=""/>
        <dsp:cNvSpPr/>
      </dsp:nvSpPr>
      <dsp:spPr>
        <a:xfrm>
          <a:off x="2681427" y="1173493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2A883A-8968-44A9-8FB3-3C187D1C0D3E}">
      <dsp:nvSpPr>
        <dsp:cNvPr id="0" name=""/>
        <dsp:cNvSpPr/>
      </dsp:nvSpPr>
      <dsp:spPr>
        <a:xfrm>
          <a:off x="3956710" y="1319279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Tetrahedral</a:t>
          </a:r>
        </a:p>
      </dsp:txBody>
      <dsp:txXfrm>
        <a:off x="4194148" y="1523163"/>
        <a:ext cx="1058064" cy="908545"/>
      </dsp:txXfrm>
    </dsp:sp>
    <dsp:sp modelId="{18CD754B-06A9-458C-AADF-04FFEEFA8A64}">
      <dsp:nvSpPr>
        <dsp:cNvPr id="0" name=""/>
        <dsp:cNvSpPr/>
      </dsp:nvSpPr>
      <dsp:spPr>
        <a:xfrm>
          <a:off x="5283200" y="1902424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59FC9F-06DE-4F1A-8638-2F4AA66711ED}">
      <dsp:nvSpPr>
        <dsp:cNvPr id="0" name=""/>
        <dsp:cNvSpPr/>
      </dsp:nvSpPr>
      <dsp:spPr>
        <a:xfrm>
          <a:off x="5275884" y="2059229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F9E164-6C28-4951-BBB7-60474FAFE23A}">
      <dsp:nvSpPr>
        <dsp:cNvPr id="0" name=""/>
        <dsp:cNvSpPr/>
      </dsp:nvSpPr>
      <dsp:spPr>
        <a:xfrm>
          <a:off x="5574995" y="2082961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EC9520-543C-4FE9-A0D3-A2440B1E105C}">
      <dsp:nvSpPr>
        <dsp:cNvPr id="0" name=""/>
        <dsp:cNvSpPr/>
      </dsp:nvSpPr>
      <dsp:spPr>
        <a:xfrm>
          <a:off x="5275884" y="604334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Trigonal </a:t>
          </a:r>
          <a:r>
            <a:rPr lang="en-US" sz="1600" kern="1200" dirty="0" err="1"/>
            <a:t>Piramidal</a:t>
          </a:r>
          <a:endParaRPr lang="en-US" sz="1600" kern="1200" dirty="0"/>
        </a:p>
      </dsp:txBody>
      <dsp:txXfrm>
        <a:off x="5513322" y="808218"/>
        <a:ext cx="1058064" cy="908545"/>
      </dsp:txXfrm>
    </dsp:sp>
    <dsp:sp modelId="{EFB90F1D-4692-4F98-B9CC-A800229A1677}">
      <dsp:nvSpPr>
        <dsp:cNvPr id="0" name=""/>
        <dsp:cNvSpPr/>
      </dsp:nvSpPr>
      <dsp:spPr>
        <a:xfrm>
          <a:off x="6602374" y="1194259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B613FB-8C55-4873-B51E-DE2E203EE386}">
      <dsp:nvSpPr>
        <dsp:cNvPr id="0" name=""/>
        <dsp:cNvSpPr/>
      </dsp:nvSpPr>
      <dsp:spPr>
        <a:xfrm>
          <a:off x="6595059" y="1338774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F99081-53CB-480C-9EA7-CD81649E9F0A}">
      <dsp:nvSpPr>
        <dsp:cNvPr id="0" name=""/>
        <dsp:cNvSpPr/>
      </dsp:nvSpPr>
      <dsp:spPr>
        <a:xfrm>
          <a:off x="6900672" y="1368016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73029C-76C0-4F20-96F2-01FE6B3E4B12}">
      <dsp:nvSpPr>
        <dsp:cNvPr id="0" name=""/>
        <dsp:cNvSpPr/>
      </dsp:nvSpPr>
      <dsp:spPr>
        <a:xfrm>
          <a:off x="6595059" y="2791550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Trigonal </a:t>
          </a:r>
          <a:r>
            <a:rPr lang="en-US" sz="1600" kern="1200" dirty="0" err="1"/>
            <a:t>Bipiramidal</a:t>
          </a:r>
          <a:endParaRPr lang="en-US" sz="1600" kern="1200" dirty="0"/>
        </a:p>
      </dsp:txBody>
      <dsp:txXfrm>
        <a:off x="6832497" y="2995434"/>
        <a:ext cx="1058064" cy="908545"/>
      </dsp:txXfrm>
    </dsp:sp>
    <dsp:sp modelId="{F96F4DAC-BE8D-49E7-9086-C6FE12505A46}">
      <dsp:nvSpPr>
        <dsp:cNvPr id="0" name=""/>
        <dsp:cNvSpPr/>
      </dsp:nvSpPr>
      <dsp:spPr>
        <a:xfrm>
          <a:off x="6899046" y="3944277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0DE59D-E206-472E-B03B-16D47759117F}">
      <dsp:nvSpPr>
        <dsp:cNvPr id="0" name=""/>
        <dsp:cNvSpPr/>
      </dsp:nvSpPr>
      <dsp:spPr>
        <a:xfrm>
          <a:off x="5275884" y="3512004"/>
          <a:ext cx="1532940" cy="13163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FFFD1C-D938-488A-BF89-4FA02A055E96}">
      <dsp:nvSpPr>
        <dsp:cNvPr id="0" name=""/>
        <dsp:cNvSpPr/>
      </dsp:nvSpPr>
      <dsp:spPr>
        <a:xfrm>
          <a:off x="6614566" y="4089639"/>
          <a:ext cx="178816" cy="154262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67408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81" r:id="rId13"/>
    <p:sldLayoutId id="2147483678" r:id="rId14"/>
    <p:sldLayoutId id="214748368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E2BF505-7DE6-4F49-BE53-8357C3CFAD67}"/>
              </a:ext>
            </a:extLst>
          </p:cNvPr>
          <p:cNvGrpSpPr/>
          <p:nvPr/>
        </p:nvGrpSpPr>
        <p:grpSpPr>
          <a:xfrm>
            <a:off x="10046387" y="194480"/>
            <a:ext cx="1684599" cy="413563"/>
            <a:chOff x="864753" y="5755727"/>
            <a:chExt cx="1544830" cy="413563"/>
          </a:xfrm>
        </p:grpSpPr>
        <p:sp>
          <p:nvSpPr>
            <p:cNvPr id="9" name="Rounded Rectangle 7">
              <a:extLst>
                <a:ext uri="{FF2B5EF4-FFF2-40B4-BE49-F238E27FC236}">
                  <a16:creationId xmlns:a16="http://schemas.microsoft.com/office/drawing/2014/main" id="{76510AC1-6796-4AAE-826B-82E3C6C83F08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AA9B7A6-AA04-48A1-8F03-8478DA0AB4E2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B1FA3CF-9802-4908-BF1F-FFF6919AFED7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67BCD5F-023B-4928-A8BA-960BE01DD3FA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E83D94-2B8F-4267-A14B-28F4B1D232E9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9FB9A1-EA5C-4B9A-9354-78F7C28542B6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3385751" y="5097814"/>
            <a:ext cx="852580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 err="1">
                <a:solidFill>
                  <a:schemeClr val="bg1"/>
                </a:solidFill>
                <a:latin typeface="Broadway" panose="04040905080B02020502" pitchFamily="82" charset="0"/>
              </a:rPr>
              <a:t>HoloChem</a:t>
            </a:r>
            <a:r>
              <a:rPr lang="en-US" sz="5400" dirty="0">
                <a:solidFill>
                  <a:schemeClr val="bg1"/>
                </a:solidFill>
                <a:latin typeface="Broadway" panose="04040905080B02020502" pitchFamily="82" charset="0"/>
              </a:rPr>
              <a:t> Molecules</a:t>
            </a:r>
            <a:endParaRPr lang="ko-KR" altLang="en-US" sz="5400" dirty="0">
              <a:solidFill>
                <a:schemeClr val="bg1"/>
              </a:solidFill>
              <a:latin typeface="Broadway" panose="04040905080B02020502" pitchFamily="82" charset="0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C83D12-1353-440F-A5DC-1ACD4C118187}"/>
              </a:ext>
            </a:extLst>
          </p:cNvPr>
          <p:cNvSpPr txBox="1"/>
          <p:nvPr/>
        </p:nvSpPr>
        <p:spPr>
          <a:xfrm>
            <a:off x="6903174" y="6021144"/>
            <a:ext cx="500838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 err="1">
                <a:solidFill>
                  <a:schemeClr val="bg1"/>
                </a:solidFill>
                <a:latin typeface="Bahnschrift SemiBold" panose="020B0502040204020203" pitchFamily="34" charset="0"/>
                <a:cs typeface="Arial" pitchFamily="34" charset="0"/>
              </a:rPr>
              <a:t>Pada</a:t>
            </a:r>
            <a:r>
              <a:rPr lang="en-US" altLang="ko-KR" sz="1867" dirty="0">
                <a:solidFill>
                  <a:schemeClr val="bg1"/>
                </a:solidFill>
                <a:latin typeface="Bahnschrift SemiBold" panose="020B0502040204020203" pitchFamily="34" charset="0"/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bg1"/>
                </a:solidFill>
                <a:latin typeface="Bahnschrift SemiBold" panose="020B0502040204020203" pitchFamily="34" charset="0"/>
                <a:cs typeface="Arial" pitchFamily="34" charset="0"/>
              </a:rPr>
              <a:t>Materi</a:t>
            </a:r>
            <a:r>
              <a:rPr lang="en-US" altLang="ko-KR" sz="1867" dirty="0">
                <a:solidFill>
                  <a:schemeClr val="bg1"/>
                </a:solidFill>
                <a:latin typeface="Bahnschrift SemiBold" panose="020B0502040204020203" pitchFamily="34" charset="0"/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bg1"/>
                </a:solidFill>
                <a:latin typeface="Bahnschrift SemiBold" panose="020B0502040204020203" pitchFamily="34" charset="0"/>
                <a:cs typeface="Arial" pitchFamily="34" charset="0"/>
              </a:rPr>
              <a:t>Teori</a:t>
            </a:r>
            <a:r>
              <a:rPr lang="en-US" altLang="ko-KR" sz="1867" dirty="0">
                <a:solidFill>
                  <a:schemeClr val="bg1"/>
                </a:solidFill>
                <a:latin typeface="Bahnschrift SemiBold" panose="020B0502040204020203" pitchFamily="34" charset="0"/>
                <a:cs typeface="Arial" pitchFamily="34" charset="0"/>
              </a:rPr>
              <a:t> VSEPR</a:t>
            </a:r>
            <a:endParaRPr lang="ko-KR" altLang="en-US" sz="1867" dirty="0">
              <a:solidFill>
                <a:schemeClr val="bg1"/>
              </a:solidFill>
              <a:latin typeface="Bahnschrift SemiBold" panose="020B0502040204020203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603DBA-3ED0-42D6-A238-71E0BD348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933" y="132084"/>
            <a:ext cx="4454621" cy="512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BFC7BD-802E-4D00-8CE5-BDD151ADBF99}"/>
              </a:ext>
            </a:extLst>
          </p:cNvPr>
          <p:cNvSpPr txBox="1"/>
          <p:nvPr/>
        </p:nvSpPr>
        <p:spPr>
          <a:xfrm>
            <a:off x="6096000" y="345989"/>
            <a:ext cx="41857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MAIN MENU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C271A4-40AB-4148-A681-E14DED0EA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859" y="1551641"/>
            <a:ext cx="7459361" cy="342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832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BFC7BD-802E-4D00-8CE5-BDD151ADBF99}"/>
              </a:ext>
            </a:extLst>
          </p:cNvPr>
          <p:cNvSpPr txBox="1"/>
          <p:nvPr/>
        </p:nvSpPr>
        <p:spPr>
          <a:xfrm>
            <a:off x="4384973" y="345989"/>
            <a:ext cx="75198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LEARNING MATERIAL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E25B38-4A59-462F-88A6-014B7BD13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824" y="1635606"/>
            <a:ext cx="7807027" cy="3586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209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B48FD366-5FF9-4486-9131-C2FB19EC9AD6}"/>
              </a:ext>
            </a:extLst>
          </p:cNvPr>
          <p:cNvGrpSpPr/>
          <p:nvPr/>
        </p:nvGrpSpPr>
        <p:grpSpPr>
          <a:xfrm>
            <a:off x="4347658" y="1885813"/>
            <a:ext cx="3496686" cy="3294073"/>
            <a:chOff x="2808139" y="1898265"/>
            <a:chExt cx="3544350" cy="333897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F375D4C-48E3-48D0-90AA-7FF14F1F46FE}"/>
                </a:ext>
              </a:extLst>
            </p:cNvPr>
            <p:cNvGrpSpPr/>
            <p:nvPr/>
          </p:nvGrpSpPr>
          <p:grpSpPr>
            <a:xfrm rot="3600000">
              <a:off x="5290055" y="2702554"/>
              <a:ext cx="1103960" cy="1020909"/>
              <a:chOff x="4187424" y="1973745"/>
              <a:chExt cx="1368152" cy="1265226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330847B-9134-41BE-9F47-4B3235CDC5E3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Round Same Side Corner Rectangle 2">
                <a:extLst>
                  <a:ext uri="{FF2B5EF4-FFF2-40B4-BE49-F238E27FC236}">
                    <a16:creationId xmlns:a16="http://schemas.microsoft.com/office/drawing/2014/main" id="{A520453A-A40D-459E-80D3-DD40842BFD13}"/>
                  </a:ext>
                </a:extLst>
              </p:cNvPr>
              <p:cNvSpPr/>
              <p:nvPr/>
            </p:nvSpPr>
            <p:spPr>
              <a:xfrm rot="13500000">
                <a:off x="4238887" y="1973745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1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DD210C7-D584-4FB2-8AE6-DC0518D8502D}"/>
                </a:ext>
              </a:extLst>
            </p:cNvPr>
            <p:cNvGrpSpPr/>
            <p:nvPr/>
          </p:nvGrpSpPr>
          <p:grpSpPr>
            <a:xfrm rot="7200000">
              <a:off x="5290055" y="4174803"/>
              <a:ext cx="1103960" cy="1020909"/>
              <a:chOff x="4187424" y="1973748"/>
              <a:chExt cx="1368152" cy="1265226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AE1D78A-33E1-4775-BE9C-80FDEE1749EE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ound Same Side Corner Rectangle 2">
                <a:extLst>
                  <a:ext uri="{FF2B5EF4-FFF2-40B4-BE49-F238E27FC236}">
                    <a16:creationId xmlns:a16="http://schemas.microsoft.com/office/drawing/2014/main" id="{6ED69095-E9E8-425A-94A1-5AB64DE48C61}"/>
                  </a:ext>
                </a:extLst>
              </p:cNvPr>
              <p:cNvSpPr/>
              <p:nvPr/>
            </p:nvSpPr>
            <p:spPr>
              <a:xfrm rot="13500000">
                <a:off x="4238887" y="1973748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6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C6970B8-E820-453F-B9FF-9E27DFB9FEF8}"/>
                </a:ext>
              </a:extLst>
            </p:cNvPr>
            <p:cNvGrpSpPr/>
            <p:nvPr/>
          </p:nvGrpSpPr>
          <p:grpSpPr>
            <a:xfrm rot="10800000">
              <a:off x="4035868" y="1898265"/>
              <a:ext cx="1103960" cy="1091488"/>
              <a:chOff x="4173386" y="5597838"/>
              <a:chExt cx="1368152" cy="135269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C12A1E8-F85B-431B-AAF3-4AE6DD86847B}"/>
                  </a:ext>
                </a:extLst>
              </p:cNvPr>
              <p:cNvSpPr/>
              <p:nvPr/>
            </p:nvSpPr>
            <p:spPr>
              <a:xfrm>
                <a:off x="4173386" y="5597838"/>
                <a:ext cx="1368152" cy="720080"/>
              </a:xfrm>
              <a:prstGeom prst="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Round Same Side Corner Rectangle 2">
                <a:extLst>
                  <a:ext uri="{FF2B5EF4-FFF2-40B4-BE49-F238E27FC236}">
                    <a16:creationId xmlns:a16="http://schemas.microsoft.com/office/drawing/2014/main" id="{5240D010-5CC3-4765-A90D-CA576D4688BB}"/>
                  </a:ext>
                </a:extLst>
              </p:cNvPr>
              <p:cNvSpPr/>
              <p:nvPr/>
            </p:nvSpPr>
            <p:spPr>
              <a:xfrm rot="2519311">
                <a:off x="4203605" y="5685307"/>
                <a:ext cx="1265224" cy="1265228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5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E448561-2288-4FC6-A921-EE7CF957A032}"/>
                </a:ext>
              </a:extLst>
            </p:cNvPr>
            <p:cNvGrpSpPr/>
            <p:nvPr/>
          </p:nvGrpSpPr>
          <p:grpSpPr>
            <a:xfrm rot="14400000">
              <a:off x="2766614" y="4174806"/>
              <a:ext cx="1103960" cy="1020909"/>
              <a:chOff x="4187424" y="1973745"/>
              <a:chExt cx="1368152" cy="1265226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55584BDC-A1D3-4B56-BD7F-D05FF022F968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ound Same Side Corner Rectangle 2">
                <a:extLst>
                  <a:ext uri="{FF2B5EF4-FFF2-40B4-BE49-F238E27FC236}">
                    <a16:creationId xmlns:a16="http://schemas.microsoft.com/office/drawing/2014/main" id="{A9A7C5F1-2AB8-492C-992E-C17894ED7D7E}"/>
                  </a:ext>
                </a:extLst>
              </p:cNvPr>
              <p:cNvSpPr/>
              <p:nvPr/>
            </p:nvSpPr>
            <p:spPr>
              <a:xfrm rot="13500000">
                <a:off x="4238891" y="1973745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4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94C20-9D63-4CBF-9A50-219761E74F06}"/>
                </a:ext>
              </a:extLst>
            </p:cNvPr>
            <p:cNvGrpSpPr/>
            <p:nvPr/>
          </p:nvGrpSpPr>
          <p:grpSpPr>
            <a:xfrm rot="18000000">
              <a:off x="2766614" y="2702555"/>
              <a:ext cx="1103960" cy="1020909"/>
              <a:chOff x="4187424" y="1973744"/>
              <a:chExt cx="1368152" cy="126522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0744909-3E1D-4254-9EC9-D4E7ADDF4650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3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Round Same Side Corner Rectangle 2">
                <a:extLst>
                  <a:ext uri="{FF2B5EF4-FFF2-40B4-BE49-F238E27FC236}">
                    <a16:creationId xmlns:a16="http://schemas.microsoft.com/office/drawing/2014/main" id="{5C46D473-2DDD-4784-98EB-711F446F4F78}"/>
                  </a:ext>
                </a:extLst>
              </p:cNvPr>
              <p:cNvSpPr/>
              <p:nvPr/>
            </p:nvSpPr>
            <p:spPr>
              <a:xfrm rot="13500000">
                <a:off x="4238889" y="1973744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3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D8CEC9-A0DF-414F-B47F-F3714F02DE31}"/>
              </a:ext>
            </a:extLst>
          </p:cNvPr>
          <p:cNvGrpSpPr/>
          <p:nvPr/>
        </p:nvGrpSpPr>
        <p:grpSpPr>
          <a:xfrm>
            <a:off x="5443301" y="3662664"/>
            <a:ext cx="1280683" cy="548685"/>
            <a:chOff x="3340671" y="1947423"/>
            <a:chExt cx="1429684" cy="54868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2D13D8A-E59D-400A-84CC-046F3ADDF324}"/>
                </a:ext>
              </a:extLst>
            </p:cNvPr>
            <p:cNvSpPr txBox="1"/>
            <p:nvPr/>
          </p:nvSpPr>
          <p:spPr>
            <a:xfrm>
              <a:off x="3340671" y="1947423"/>
              <a:ext cx="14296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Learning Material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7103F25-48AD-4791-9335-DB9201C802B4}"/>
                </a:ext>
              </a:extLst>
            </p:cNvPr>
            <p:cNvSpPr txBox="1"/>
            <p:nvPr/>
          </p:nvSpPr>
          <p:spPr>
            <a:xfrm>
              <a:off x="3340671" y="2219109"/>
              <a:ext cx="14296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1CF21A9-BA8F-4E02-8326-21E58D1E9890}"/>
              </a:ext>
            </a:extLst>
          </p:cNvPr>
          <p:cNvGrpSpPr/>
          <p:nvPr/>
        </p:nvGrpSpPr>
        <p:grpSpPr>
          <a:xfrm>
            <a:off x="4681525" y="598395"/>
            <a:ext cx="3276000" cy="1292662"/>
            <a:chOff x="2551706" y="4283314"/>
            <a:chExt cx="1416829" cy="129266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6A1F784-5FBF-4CD7-B839-9DD91F46433D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penjelasan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materi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animasi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bergerak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tombol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hyperlink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mulai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linier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hingga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pentagonal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bipiramidal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63333C9-D04E-4FEA-AD1E-8405B38CF23F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2246895-0CF7-4345-BC74-FA4C7A5D0022}"/>
              </a:ext>
            </a:extLst>
          </p:cNvPr>
          <p:cNvGrpSpPr/>
          <p:nvPr/>
        </p:nvGrpSpPr>
        <p:grpSpPr>
          <a:xfrm>
            <a:off x="8157775" y="4469459"/>
            <a:ext cx="3276000" cy="1107996"/>
            <a:chOff x="2551706" y="4283314"/>
            <a:chExt cx="1416829" cy="11079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4C77AA9-1D24-4E3C-B60E-C70CFB3AE6EB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penjelasan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materi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sudut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animasi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bergerak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tombol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hyperlink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mulai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linier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hingga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pentagonal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bipiramidal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5A99D17-618B-42E0-973E-BDFB0742BC09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Sudut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2790619-8DAA-4F64-BDFC-4891746F034E}"/>
              </a:ext>
            </a:extLst>
          </p:cNvPr>
          <p:cNvGrpSpPr/>
          <p:nvPr/>
        </p:nvGrpSpPr>
        <p:grpSpPr>
          <a:xfrm>
            <a:off x="7957525" y="2597097"/>
            <a:ext cx="3276000" cy="1107996"/>
            <a:chOff x="2551706" y="4283314"/>
            <a:chExt cx="1416829" cy="110799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3597581-3FCE-48D0-859C-FCB19952C7A1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penjelasan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materi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hibridisasi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animasi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bergerak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tombol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hyperlink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mulai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linier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hingga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pentagonal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bipiramidal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DDF999-8F69-4960-B20C-F6D47B59CA9A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Hibridisasi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D4985E4-17C3-4C25-9178-8FAB63774F1D}"/>
              </a:ext>
            </a:extLst>
          </p:cNvPr>
          <p:cNvGrpSpPr/>
          <p:nvPr/>
        </p:nvGrpSpPr>
        <p:grpSpPr>
          <a:xfrm>
            <a:off x="729762" y="4445937"/>
            <a:ext cx="3276000" cy="1107996"/>
            <a:chOff x="2551706" y="4283314"/>
            <a:chExt cx="1416829" cy="110799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42003DB-66E6-413A-B1EA-0195AEE5D9EF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penjelasan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materi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sifat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animasi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bergerak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tombol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hyperlink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mulai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linier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hingga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pentagonal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bipiramidal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EC2C88-9317-4A28-B7CD-39C5541F2328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Sifat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447AE23-7FCC-4DBB-9753-5AF5D7C84863}"/>
              </a:ext>
            </a:extLst>
          </p:cNvPr>
          <p:cNvGrpSpPr/>
          <p:nvPr/>
        </p:nvGrpSpPr>
        <p:grpSpPr>
          <a:xfrm>
            <a:off x="729762" y="2591768"/>
            <a:ext cx="3276000" cy="1107996"/>
            <a:chOff x="2551706" y="4283314"/>
            <a:chExt cx="1416829" cy="110799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A23640E-D25C-4BA5-BA35-479F7A11627A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penjelasan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materi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panjang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animasi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bergerak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tombol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hyperlink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mulai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dari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linier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hingga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pentagonal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bipiramidal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35B6B04-15B4-4C0A-AF77-96A61C5A59C2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Panjang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0926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CA153A9F-2C4A-45AC-A502-A09FD356C802}"/>
              </a:ext>
            </a:extLst>
          </p:cNvPr>
          <p:cNvSpPr txBox="1"/>
          <p:nvPr/>
        </p:nvSpPr>
        <p:spPr>
          <a:xfrm>
            <a:off x="2182616" y="334357"/>
            <a:ext cx="7554508" cy="83099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5400" b="1" dirty="0">
                <a:latin typeface="+mj-lt"/>
              </a:rPr>
              <a:t>BENTUK MOLEKUL</a:t>
            </a:r>
            <a:endParaRPr lang="ko-KR" altLang="en-US" sz="5400" b="1" dirty="0">
              <a:latin typeface="+mj-lt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357A6F7-0A47-415E-BB70-5C43EEEA5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65" y="1634910"/>
            <a:ext cx="10373470" cy="476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2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04075968"/>
              </p:ext>
            </p:extLst>
          </p:nvPr>
        </p:nvGraphicFramePr>
        <p:xfrm>
          <a:off x="326030" y="58318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220871" y="1575895"/>
            <a:ext cx="1091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Seesaw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60627" y="3809999"/>
            <a:ext cx="10918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Oktahedral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91200" y="2855892"/>
            <a:ext cx="12101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Piramidal</a:t>
            </a:r>
            <a:r>
              <a:rPr lang="en-US" sz="1400" dirty="0">
                <a:solidFill>
                  <a:schemeClr val="bg1"/>
                </a:solidFill>
              </a:rPr>
              <a:t> alas </a:t>
            </a:r>
            <a:r>
              <a:rPr lang="en-US" sz="1400" dirty="0" err="1">
                <a:solidFill>
                  <a:schemeClr val="bg1"/>
                </a:solidFill>
              </a:rPr>
              <a:t>bujur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sangkar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terdispersi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2735" y="3077570"/>
            <a:ext cx="1091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Huruf</a:t>
            </a:r>
            <a:r>
              <a:rPr lang="en-US" sz="1600" dirty="0">
                <a:solidFill>
                  <a:schemeClr val="bg1"/>
                </a:solidFill>
              </a:rPr>
              <a:t> T </a:t>
            </a:r>
            <a:r>
              <a:rPr lang="en-US" sz="1600" dirty="0" err="1">
                <a:solidFill>
                  <a:schemeClr val="bg1"/>
                </a:solidFill>
              </a:rPr>
              <a:t>Bengkok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91200" y="4544705"/>
            <a:ext cx="1210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Pentagonal </a:t>
            </a:r>
            <a:r>
              <a:rPr lang="en-US" sz="1600" dirty="0" err="1">
                <a:solidFill>
                  <a:schemeClr val="bg1"/>
                </a:solidFill>
              </a:rPr>
              <a:t>Bipiramidal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53702" y="2431576"/>
            <a:ext cx="1091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Bujur</a:t>
            </a:r>
            <a:endParaRPr lang="en-US" sz="1400" dirty="0">
              <a:solidFill>
                <a:schemeClr val="bg1"/>
              </a:solidFill>
            </a:endParaRPr>
          </a:p>
          <a:p>
            <a:pPr algn="ctr"/>
            <a:r>
              <a:rPr lang="en-US" sz="1400" dirty="0" err="1">
                <a:solidFill>
                  <a:schemeClr val="bg1"/>
                </a:solidFill>
              </a:rPr>
              <a:t>sangkar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8761863" y="2855892"/>
            <a:ext cx="1405719" cy="806453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0495128" y="1575896"/>
            <a:ext cx="1501254" cy="285962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Penjelasan</a:t>
            </a:r>
            <a:r>
              <a:rPr lang="en-US" sz="1600" dirty="0"/>
              <a:t> </a:t>
            </a:r>
            <a:r>
              <a:rPr lang="en-US" sz="1600" dirty="0" err="1"/>
              <a:t>materi</a:t>
            </a:r>
            <a:r>
              <a:rPr lang="en-US" sz="1600" dirty="0"/>
              <a:t>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gambar</a:t>
            </a:r>
            <a:r>
              <a:rPr lang="en-US" sz="1600" dirty="0"/>
              <a:t> </a:t>
            </a:r>
            <a:r>
              <a:rPr lang="en-US" sz="1600" dirty="0" err="1"/>
              <a:t>bentuk</a:t>
            </a:r>
            <a:r>
              <a:rPr lang="en-US" sz="1600" dirty="0"/>
              <a:t> </a:t>
            </a:r>
            <a:r>
              <a:rPr lang="en-US" sz="1600" dirty="0" err="1"/>
              <a:t>molekul</a:t>
            </a:r>
            <a:r>
              <a:rPr lang="en-US" sz="1600" dirty="0"/>
              <a:t>, </a:t>
            </a:r>
            <a:r>
              <a:rPr lang="en-US" sz="1600" dirty="0" err="1"/>
              <a:t>tombol</a:t>
            </a:r>
            <a:r>
              <a:rPr lang="en-US" sz="1600" dirty="0"/>
              <a:t> hyperlink play video hologram</a:t>
            </a:r>
          </a:p>
        </p:txBody>
      </p:sp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sz="2400" dirty="0" err="1">
                <a:latin typeface="Bahnschrift SemiBold" panose="020B0502040204020203" pitchFamily="34" charset="0"/>
              </a:rPr>
              <a:t>Bentuk</a:t>
            </a:r>
            <a:r>
              <a:rPr lang="en-US" sz="2400" dirty="0">
                <a:latin typeface="Bahnschrift SemiBold" panose="020B0502040204020203" pitchFamily="34" charset="0"/>
              </a:rPr>
              <a:t> </a:t>
            </a:r>
            <a:r>
              <a:rPr lang="en-US" sz="2400" dirty="0" err="1">
                <a:latin typeface="Bahnschrift SemiBold" panose="020B0502040204020203" pitchFamily="34" charset="0"/>
              </a:rPr>
              <a:t>Molekul</a:t>
            </a:r>
            <a:r>
              <a:rPr lang="en-US" sz="2400" dirty="0">
                <a:latin typeface="Bahnschrift SemiBold" panose="020B0502040204020203" pitchFamily="34" charset="0"/>
              </a:rPr>
              <a:t>, </a:t>
            </a:r>
            <a:r>
              <a:rPr lang="en-US" sz="2400" dirty="0" err="1">
                <a:latin typeface="Bahnschrift SemiBold" panose="020B0502040204020203" pitchFamily="34" charset="0"/>
              </a:rPr>
              <a:t>Panjang</a:t>
            </a:r>
            <a:r>
              <a:rPr lang="en-US" sz="2400" dirty="0">
                <a:latin typeface="Bahnschrift SemiBold" panose="020B0502040204020203" pitchFamily="34" charset="0"/>
              </a:rPr>
              <a:t> </a:t>
            </a:r>
            <a:r>
              <a:rPr lang="en-US" sz="2400" dirty="0" err="1">
                <a:latin typeface="Bahnschrift SemiBold" panose="020B0502040204020203" pitchFamily="34" charset="0"/>
              </a:rPr>
              <a:t>Molekul</a:t>
            </a:r>
            <a:r>
              <a:rPr lang="en-US" sz="2400" dirty="0">
                <a:latin typeface="Bahnschrift SemiBold" panose="020B0502040204020203" pitchFamily="34" charset="0"/>
              </a:rPr>
              <a:t>, </a:t>
            </a:r>
            <a:r>
              <a:rPr lang="en-US" sz="2400" dirty="0" err="1">
                <a:latin typeface="Bahnschrift SemiBold" panose="020B0502040204020203" pitchFamily="34" charset="0"/>
              </a:rPr>
              <a:t>Hibridisasi</a:t>
            </a:r>
            <a:r>
              <a:rPr lang="en-US" sz="2400" dirty="0">
                <a:latin typeface="Bahnschrift SemiBold" panose="020B0502040204020203" pitchFamily="34" charset="0"/>
              </a:rPr>
              <a:t>, </a:t>
            </a:r>
            <a:r>
              <a:rPr lang="en-US" sz="2400" dirty="0" err="1">
                <a:latin typeface="Bahnschrift SemiBold" panose="020B0502040204020203" pitchFamily="34" charset="0"/>
              </a:rPr>
              <a:t>Sudut</a:t>
            </a:r>
            <a:r>
              <a:rPr lang="en-US" sz="2400" dirty="0">
                <a:latin typeface="Bahnschrift SemiBold" panose="020B0502040204020203" pitchFamily="34" charset="0"/>
              </a:rPr>
              <a:t> </a:t>
            </a:r>
            <a:r>
              <a:rPr lang="en-US" sz="2400" dirty="0" err="1">
                <a:latin typeface="Bahnschrift SemiBold" panose="020B0502040204020203" pitchFamily="34" charset="0"/>
              </a:rPr>
              <a:t>Molekul</a:t>
            </a:r>
            <a:r>
              <a:rPr lang="en-US" sz="2400" dirty="0">
                <a:latin typeface="Bahnschrift SemiBold" panose="020B0502040204020203" pitchFamily="34" charset="0"/>
              </a:rPr>
              <a:t>, </a:t>
            </a:r>
            <a:r>
              <a:rPr lang="en-US" sz="2400" dirty="0" err="1">
                <a:latin typeface="Bahnschrift SemiBold" panose="020B0502040204020203" pitchFamily="34" charset="0"/>
              </a:rPr>
              <a:t>Sifat</a:t>
            </a:r>
            <a:r>
              <a:rPr lang="en-US" sz="2400" dirty="0">
                <a:latin typeface="Bahnschrift SemiBold" panose="020B0502040204020203" pitchFamily="34" charset="0"/>
              </a:rPr>
              <a:t> </a:t>
            </a:r>
            <a:r>
              <a:rPr lang="en-US" sz="2400" dirty="0" err="1">
                <a:latin typeface="Bahnschrift SemiBold" panose="020B0502040204020203" pitchFamily="34" charset="0"/>
              </a:rPr>
              <a:t>Molekul</a:t>
            </a:r>
            <a:endParaRPr lang="en-US" sz="2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298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CA153A9F-2C4A-45AC-A502-A09FD356C802}"/>
              </a:ext>
            </a:extLst>
          </p:cNvPr>
          <p:cNvSpPr txBox="1"/>
          <p:nvPr/>
        </p:nvSpPr>
        <p:spPr>
          <a:xfrm>
            <a:off x="2182616" y="334357"/>
            <a:ext cx="7554508" cy="83099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5400" b="1" dirty="0">
                <a:latin typeface="+mj-lt"/>
              </a:rPr>
              <a:t>BENTUK MOLEKUL</a:t>
            </a:r>
            <a:endParaRPr lang="ko-KR" altLang="en-US" sz="5400" b="1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962ED3-D531-4694-86ED-95EFF3573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88" y="1531285"/>
            <a:ext cx="10599024" cy="486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19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CED601-47CB-480E-9C14-DC171A9B1565}"/>
              </a:ext>
            </a:extLst>
          </p:cNvPr>
          <p:cNvSpPr txBox="1"/>
          <p:nvPr/>
        </p:nvSpPr>
        <p:spPr>
          <a:xfrm>
            <a:off x="1017630" y="253999"/>
            <a:ext cx="101567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+mj-lt"/>
              </a:rPr>
              <a:t>ALUR / PETUNJUK LENGKAP</a:t>
            </a:r>
            <a:endParaRPr lang="ko-KR" altLang="en-US" sz="54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7F8DC4-495B-47F8-B8E5-C22EA0A18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488" y="1177329"/>
            <a:ext cx="6977021" cy="548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661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5596B00-0CE2-44C6-9AC5-0B5BC6F6C4D9}"/>
              </a:ext>
            </a:extLst>
          </p:cNvPr>
          <p:cNvGrpSpPr/>
          <p:nvPr/>
        </p:nvGrpSpPr>
        <p:grpSpPr>
          <a:xfrm>
            <a:off x="3468549" y="2276475"/>
            <a:ext cx="5269188" cy="3419474"/>
            <a:chOff x="4655870" y="2637505"/>
            <a:chExt cx="2716484" cy="1217603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DF549E6-5337-42BD-9C5E-4FF911D21EC1}"/>
                </a:ext>
              </a:extLst>
            </p:cNvPr>
            <p:cNvGrpSpPr/>
            <p:nvPr/>
          </p:nvGrpSpPr>
          <p:grpSpPr>
            <a:xfrm>
              <a:off x="6233054" y="2743150"/>
              <a:ext cx="1139300" cy="952543"/>
              <a:chOff x="5133714" y="3583707"/>
              <a:chExt cx="474339" cy="396585"/>
            </a:xfrm>
          </p:grpSpPr>
          <p:cxnSp>
            <p:nvCxnSpPr>
              <p:cNvPr id="12" name="Connector: Elbow 11">
                <a:extLst>
                  <a:ext uri="{FF2B5EF4-FFF2-40B4-BE49-F238E27FC236}">
                    <a16:creationId xmlns:a16="http://schemas.microsoft.com/office/drawing/2014/main" id="{99FF6450-5DCF-4EA4-9ECD-5DECDA3BADB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23467" y="3590067"/>
                <a:ext cx="291134" cy="278415"/>
              </a:xfrm>
              <a:prstGeom prst="bentConnector3">
                <a:avLst>
                  <a:gd name="adj1" fmla="val 98706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nector: Elbow 12">
                <a:extLst>
                  <a:ext uri="{FF2B5EF4-FFF2-40B4-BE49-F238E27FC236}">
                    <a16:creationId xmlns:a16="http://schemas.microsoft.com/office/drawing/2014/main" id="{637BD6F9-CEA8-471A-B6D6-3D7D3748ACC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72591" y="3544830"/>
                <a:ext cx="396585" cy="474339"/>
              </a:xfrm>
              <a:prstGeom prst="bentConnector3">
                <a:avLst>
                  <a:gd name="adj1" fmla="val 10131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C2EA36-2D13-4B3D-BFC3-A102F4DEB439}"/>
                </a:ext>
              </a:extLst>
            </p:cNvPr>
            <p:cNvCxnSpPr>
              <a:cxnSpLocks/>
            </p:cNvCxnSpPr>
            <p:nvPr/>
          </p:nvCxnSpPr>
          <p:spPr>
            <a:xfrm>
              <a:off x="6001025" y="2637505"/>
              <a:ext cx="13087" cy="1217603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C99EAA-C1C3-4CCA-BEBA-AC2A865E88E4}"/>
                </a:ext>
              </a:extLst>
            </p:cNvPr>
            <p:cNvGrpSpPr/>
            <p:nvPr/>
          </p:nvGrpSpPr>
          <p:grpSpPr>
            <a:xfrm flipH="1">
              <a:off x="4655870" y="2743153"/>
              <a:ext cx="1159245" cy="952554"/>
              <a:chOff x="5125409" y="3583703"/>
              <a:chExt cx="482643" cy="396589"/>
            </a:xfrm>
          </p:grpSpPr>
          <p:cxnSp>
            <p:nvCxnSpPr>
              <p:cNvPr id="10" name="Connector: Elbow 9">
                <a:extLst>
                  <a:ext uri="{FF2B5EF4-FFF2-40B4-BE49-F238E27FC236}">
                    <a16:creationId xmlns:a16="http://schemas.microsoft.com/office/drawing/2014/main" id="{3275D676-AD17-49C5-9DEA-18E954D494C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17648" y="3581177"/>
                <a:ext cx="291129" cy="296190"/>
              </a:xfrm>
              <a:prstGeom prst="bentConnector3">
                <a:avLst>
                  <a:gd name="adj1" fmla="val 10092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nector: Elbow 10">
                <a:extLst>
                  <a:ext uri="{FF2B5EF4-FFF2-40B4-BE49-F238E27FC236}">
                    <a16:creationId xmlns:a16="http://schemas.microsoft.com/office/drawing/2014/main" id="{7437482D-2332-417F-9573-94FD96A7798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68436" y="3540676"/>
                <a:ext cx="396589" cy="482643"/>
              </a:xfrm>
              <a:prstGeom prst="bentConnector3">
                <a:avLst>
                  <a:gd name="adj1" fmla="val 99215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080A5CE-2A27-4A71-B160-441332CC772B}"/>
              </a:ext>
            </a:extLst>
          </p:cNvPr>
          <p:cNvSpPr/>
          <p:nvPr/>
        </p:nvSpPr>
        <p:spPr>
          <a:xfrm>
            <a:off x="-9524" y="2836196"/>
            <a:ext cx="12196762" cy="136039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FBFAD-318C-47E8-A82D-2EDEDE3F63EE}"/>
              </a:ext>
            </a:extLst>
          </p:cNvPr>
          <p:cNvSpPr/>
          <p:nvPr/>
        </p:nvSpPr>
        <p:spPr>
          <a:xfrm>
            <a:off x="-4762" y="2938634"/>
            <a:ext cx="12196762" cy="115551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2888660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8237F776-235B-43B7-A208-7106E24CBAFE}"/>
              </a:ext>
            </a:extLst>
          </p:cNvPr>
          <p:cNvSpPr>
            <a:spLocks noChangeAspect="1"/>
          </p:cNvSpPr>
          <p:nvPr/>
        </p:nvSpPr>
        <p:spPr>
          <a:xfrm flipH="1">
            <a:off x="4878758" y="1367871"/>
            <a:ext cx="2434484" cy="131165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326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7293314" y="2945553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 err="1">
                <a:solidFill>
                  <a:schemeClr val="bg1"/>
                </a:solidFill>
                <a:latin typeface="Bahnschrift Condensed" panose="020B0502040204020203" pitchFamily="34" charset="0"/>
                <a:cs typeface="Arial" pitchFamily="34" charset="0"/>
              </a:rPr>
              <a:t>Kelompok</a:t>
            </a:r>
            <a:r>
              <a:rPr lang="en-US" altLang="ko-KR" sz="4800" b="1" dirty="0">
                <a:solidFill>
                  <a:schemeClr val="bg1"/>
                </a:solidFill>
                <a:latin typeface="Bahnschrift Condensed" panose="020B0502040204020203" pitchFamily="34" charset="0"/>
                <a:cs typeface="Arial" pitchFamily="34" charset="0"/>
              </a:rPr>
              <a:t> 4</a:t>
            </a:r>
            <a:endParaRPr lang="ko-KR" altLang="en-US" sz="4800" b="1" dirty="0">
              <a:solidFill>
                <a:schemeClr val="bg1"/>
              </a:solidFill>
              <a:latin typeface="Bahnschrift Condensed" panose="020B0502040204020203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7293314" y="3746421"/>
            <a:ext cx="4777096" cy="954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1867" dirty="0" err="1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Eko</a:t>
            </a:r>
            <a:r>
              <a:rPr lang="en-US" altLang="ko-KR" sz="1867" dirty="0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Trian</a:t>
            </a:r>
            <a:r>
              <a:rPr lang="en-US" altLang="ko-KR" sz="1867" dirty="0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Pramono</a:t>
            </a:r>
            <a:r>
              <a:rPr lang="en-US" altLang="ko-KR" sz="1867" dirty="0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Aji</a:t>
            </a:r>
            <a:r>
              <a:rPr lang="en-US" altLang="ko-KR" sz="1867" dirty="0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 (180331616096)</a:t>
            </a:r>
          </a:p>
          <a:p>
            <a:pPr marL="457200" indent="-457200">
              <a:buAutoNum type="arabicPeriod"/>
            </a:pPr>
            <a:r>
              <a:rPr lang="en-US" altLang="ko-KR" sz="1867" dirty="0" err="1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Nevita</a:t>
            </a:r>
            <a:r>
              <a:rPr lang="en-US" altLang="ko-KR" sz="1867" dirty="0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Aulya</a:t>
            </a:r>
            <a:r>
              <a:rPr lang="en-US" altLang="ko-KR" sz="1867" dirty="0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Zarkasi</a:t>
            </a:r>
            <a:r>
              <a:rPr lang="en-US" altLang="ko-KR" sz="1867" dirty="0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 (180331616092)</a:t>
            </a:r>
          </a:p>
          <a:p>
            <a:pPr marL="457200" indent="-457200">
              <a:buAutoNum type="arabicPeriod"/>
            </a:pPr>
            <a:r>
              <a:rPr lang="en-US" altLang="ko-KR" sz="1867" dirty="0" err="1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Siti</a:t>
            </a:r>
            <a:r>
              <a:rPr lang="en-US" altLang="ko-KR" sz="1867" dirty="0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 </a:t>
            </a:r>
            <a:r>
              <a:rPr lang="en-US" altLang="ko-KR" sz="1867" dirty="0" err="1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Isnaini</a:t>
            </a:r>
            <a:r>
              <a:rPr lang="en-US" altLang="ko-KR" sz="1867" dirty="0">
                <a:solidFill>
                  <a:schemeClr val="bg1"/>
                </a:solidFill>
                <a:latin typeface="Bahnschrift SemiBold SemiConden" panose="020B0502040204020203" pitchFamily="34" charset="0"/>
                <a:cs typeface="Arial" pitchFamily="34" charset="0"/>
              </a:rPr>
              <a:t> (180331616006)</a:t>
            </a:r>
            <a:endParaRPr lang="ko-KR" altLang="en-US" sz="1867" dirty="0">
              <a:solidFill>
                <a:schemeClr val="bg1"/>
              </a:solidFill>
              <a:latin typeface="Bahnschrift SemiBold SemiConden" panose="020B0502040204020203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3499E92-50A7-4680-90CB-41532F4FC718}"/>
              </a:ext>
            </a:extLst>
          </p:cNvPr>
          <p:cNvSpPr/>
          <p:nvPr/>
        </p:nvSpPr>
        <p:spPr>
          <a:xfrm>
            <a:off x="6095083" y="231968"/>
            <a:ext cx="5636534" cy="6270778"/>
          </a:xfrm>
          <a:prstGeom prst="roundRect">
            <a:avLst>
              <a:gd name="adj" fmla="val 1286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A86C59-34F4-4919-9F69-A6D243DD90AF}"/>
              </a:ext>
            </a:extLst>
          </p:cNvPr>
          <p:cNvGrpSpPr/>
          <p:nvPr/>
        </p:nvGrpSpPr>
        <p:grpSpPr>
          <a:xfrm>
            <a:off x="6311953" y="293611"/>
            <a:ext cx="5419664" cy="777510"/>
            <a:chOff x="6102442" y="1483456"/>
            <a:chExt cx="5419664" cy="77751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91A18A-7559-4485-BC2C-6ACBBA9F87DF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Apa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itu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HoloChem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Molecul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?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5E3BD7D-EEC6-41FC-867D-95F2B71346B3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1E7642E-CD93-4445-B49C-21F1CF8B80D1}"/>
              </a:ext>
            </a:extLst>
          </p:cNvPr>
          <p:cNvGrpSpPr/>
          <p:nvPr/>
        </p:nvGrpSpPr>
        <p:grpSpPr>
          <a:xfrm>
            <a:off x="6323521" y="1291744"/>
            <a:ext cx="5419664" cy="1118026"/>
            <a:chOff x="6102442" y="1483456"/>
            <a:chExt cx="5419664" cy="111802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79CA3D-1245-4812-BE2C-A17717D31459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92333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Bagaimana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Latar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belakangnya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?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27DDE9-FE7C-4B7E-A047-E092B6A88859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3E30DF-4F9D-4D5B-9110-CB46BA5063F2}"/>
              </a:ext>
            </a:extLst>
          </p:cNvPr>
          <p:cNvGrpSpPr/>
          <p:nvPr/>
        </p:nvGrpSpPr>
        <p:grpSpPr>
          <a:xfrm>
            <a:off x="6227106" y="2630502"/>
            <a:ext cx="5419664" cy="1118026"/>
            <a:chOff x="6102442" y="1483456"/>
            <a:chExt cx="5419664" cy="111802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A5757E4-1723-4073-9FC5-1D351F20A151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92333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Apa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saja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fitur-fitur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/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informasi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yang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dimuat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?   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7B9AF74-CA02-49F9-88D7-98D77F70D10F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FEFB00-F764-4A36-BDE0-EFBFFBAD9C92}"/>
              </a:ext>
            </a:extLst>
          </p:cNvPr>
          <p:cNvGrpSpPr/>
          <p:nvPr/>
        </p:nvGrpSpPr>
        <p:grpSpPr>
          <a:xfrm>
            <a:off x="6323521" y="3909960"/>
            <a:ext cx="5419664" cy="1118026"/>
            <a:chOff x="6102442" y="1483456"/>
            <a:chExt cx="5419664" cy="111802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93DF382-44DD-45C3-9704-34E8893BC3AC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92333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Bagaimana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Cara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Penggunaannya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?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611BD74-B8C0-4D62-99FC-2DBC909A434D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1FEFB00-F764-4A36-BDE0-EFBFFBAD9C92}"/>
              </a:ext>
            </a:extLst>
          </p:cNvPr>
          <p:cNvGrpSpPr/>
          <p:nvPr/>
        </p:nvGrpSpPr>
        <p:grpSpPr>
          <a:xfrm>
            <a:off x="6323521" y="5184732"/>
            <a:ext cx="5419664" cy="777510"/>
            <a:chOff x="6102442" y="1483456"/>
            <a:chExt cx="5419664" cy="77751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93DF382-44DD-45C3-9704-34E8893BC3AC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Bagaimana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2700" b="1" dirty="0" err="1">
                  <a:solidFill>
                    <a:schemeClr val="bg1"/>
                  </a:solidFill>
                  <a:cs typeface="Arial" pitchFamily="34" charset="0"/>
                </a:rPr>
                <a:t>Contohnya</a:t>
              </a:r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?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611BD74-B8C0-4D62-99FC-2DBC909A434D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1309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177C753-3D96-4004-912A-B046B24A8E76}"/>
              </a:ext>
            </a:extLst>
          </p:cNvPr>
          <p:cNvGrpSpPr/>
          <p:nvPr/>
        </p:nvGrpSpPr>
        <p:grpSpPr>
          <a:xfrm>
            <a:off x="649703" y="318498"/>
            <a:ext cx="5285657" cy="2092881"/>
            <a:chOff x="4244163" y="1645867"/>
            <a:chExt cx="5285657" cy="209288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237072D-EA0A-4A85-8662-CCACF8FC4125}"/>
                </a:ext>
              </a:extLst>
            </p:cNvPr>
            <p:cNvSpPr txBox="1"/>
            <p:nvPr/>
          </p:nvSpPr>
          <p:spPr>
            <a:xfrm>
              <a:off x="5672231" y="1923770"/>
              <a:ext cx="3857589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dist"/>
              <a:r>
                <a:rPr lang="en-US" altLang="ko-KR" sz="6000" dirty="0" err="1">
                  <a:solidFill>
                    <a:schemeClr val="accent2"/>
                  </a:solidFill>
                  <a:latin typeface="Arial Black" panose="020B0A04020102020204" pitchFamily="34" charset="0"/>
                  <a:cs typeface="Arial" pitchFamily="34" charset="0"/>
                </a:rPr>
                <a:t>oloChem</a:t>
              </a:r>
              <a:endParaRPr lang="en-US" altLang="ko-KR" sz="6000" dirty="0">
                <a:solidFill>
                  <a:schemeClr val="accent2"/>
                </a:solidFill>
                <a:latin typeface="Arial Black" panose="020B0A04020102020204" pitchFamily="34" charset="0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2937101-C539-492B-81E3-7F9CBE9A0A06}"/>
                </a:ext>
              </a:extLst>
            </p:cNvPr>
            <p:cNvSpPr txBox="1"/>
            <p:nvPr/>
          </p:nvSpPr>
          <p:spPr>
            <a:xfrm>
              <a:off x="5792959" y="2681288"/>
              <a:ext cx="3736861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dist"/>
              <a:r>
                <a:rPr lang="en-US" altLang="ko-KR" sz="4000" b="1" dirty="0">
                  <a:solidFill>
                    <a:schemeClr val="accent4"/>
                  </a:solidFill>
                  <a:latin typeface="Adobe Song Std L" panose="02020300000000000000" pitchFamily="18" charset="-128"/>
                  <a:ea typeface="Adobe Song Std L" panose="02020300000000000000" pitchFamily="18" charset="-128"/>
                  <a:cs typeface="Arial" pitchFamily="34" charset="0"/>
                </a:rPr>
                <a:t>MOLECULES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789951B-B1B6-4349-9D17-20E5DC324838}"/>
                </a:ext>
              </a:extLst>
            </p:cNvPr>
            <p:cNvSpPr txBox="1"/>
            <p:nvPr/>
          </p:nvSpPr>
          <p:spPr>
            <a:xfrm>
              <a:off x="4244163" y="1645867"/>
              <a:ext cx="1428068" cy="20928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3000" b="1" dirty="0">
                  <a:solidFill>
                    <a:schemeClr val="accent2"/>
                  </a:solidFill>
                  <a:latin typeface="Arial Black" panose="020B0A04020102020204" pitchFamily="34" charset="0"/>
                  <a:ea typeface="Adobe Song Std L" panose="02020300000000000000" pitchFamily="18" charset="-128"/>
                  <a:cs typeface="Arial" pitchFamily="34" charset="0"/>
                </a:rPr>
                <a:t>H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08E7E78-07F8-4FB7-B7AF-ECEF4F7DF126}"/>
              </a:ext>
            </a:extLst>
          </p:cNvPr>
          <p:cNvSpPr txBox="1"/>
          <p:nvPr/>
        </p:nvSpPr>
        <p:spPr>
          <a:xfrm>
            <a:off x="408719" y="2738160"/>
            <a:ext cx="2241327" cy="16312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 err="1">
                <a:solidFill>
                  <a:schemeClr val="accent4"/>
                </a:solidFill>
                <a:cs typeface="Arial" pitchFamily="34" charset="0"/>
              </a:rPr>
              <a:t>Berasal</a:t>
            </a:r>
            <a:r>
              <a:rPr lang="en-GB" altLang="ko-KR" sz="2000" dirty="0">
                <a:solidFill>
                  <a:schemeClr val="accent4"/>
                </a:solidFill>
                <a:cs typeface="Arial" pitchFamily="34" charset="0"/>
              </a:rPr>
              <a:t> </a:t>
            </a:r>
            <a:r>
              <a:rPr lang="en-GB" altLang="ko-KR" sz="2000" dirty="0" err="1">
                <a:solidFill>
                  <a:schemeClr val="accent4"/>
                </a:solidFill>
                <a:cs typeface="Arial" pitchFamily="34" charset="0"/>
              </a:rPr>
              <a:t>dari</a:t>
            </a:r>
            <a:r>
              <a:rPr lang="en-GB" altLang="ko-KR" sz="2000" dirty="0">
                <a:solidFill>
                  <a:schemeClr val="accent4"/>
                </a:solidFill>
                <a:cs typeface="Arial" pitchFamily="34" charset="0"/>
              </a:rPr>
              <a:t> kata</a:t>
            </a:r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HOLOGRAM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CHEMISTRY</a:t>
            </a:r>
          </a:p>
          <a:p>
            <a:pPr algn="r"/>
            <a:r>
              <a:rPr lang="en-GB" altLang="ko-KR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dan</a:t>
            </a:r>
            <a:endParaRPr lang="en-GB" altLang="ko-KR" sz="20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MOLECUL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C5897CB-6845-4EE8-BDC0-C73C7F25E6D9}"/>
              </a:ext>
            </a:extLst>
          </p:cNvPr>
          <p:cNvSpPr txBox="1"/>
          <p:nvPr/>
        </p:nvSpPr>
        <p:spPr>
          <a:xfrm>
            <a:off x="3066794" y="2645827"/>
            <a:ext cx="39469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cs typeface="Arial" pitchFamily="34" charset="0"/>
              </a:rPr>
              <a:t>Sebuah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aplikasi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kimia</a:t>
            </a:r>
            <a:r>
              <a:rPr lang="en-US" altLang="ko-KR" sz="1400" dirty="0">
                <a:cs typeface="Arial" pitchFamily="34" charset="0"/>
              </a:rPr>
              <a:t> yang </a:t>
            </a:r>
            <a:r>
              <a:rPr lang="en-US" altLang="ko-KR" sz="1400" dirty="0" err="1">
                <a:cs typeface="Arial" pitchFamily="34" charset="0"/>
              </a:rPr>
              <a:t>berhubungan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erat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dengan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materi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molekul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atau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teori</a:t>
            </a:r>
            <a:r>
              <a:rPr lang="en-US" altLang="ko-KR" sz="1400" dirty="0">
                <a:cs typeface="Arial" pitchFamily="34" charset="0"/>
              </a:rPr>
              <a:t> VSEPR </a:t>
            </a:r>
            <a:r>
              <a:rPr lang="en-US" altLang="ko-KR" sz="1400" dirty="0" err="1">
                <a:cs typeface="Arial" pitchFamily="34" charset="0"/>
              </a:rPr>
              <a:t>dan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dapat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diproyeksikan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ke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dalam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suatu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bentuk</a:t>
            </a:r>
            <a:r>
              <a:rPr lang="en-US" altLang="ko-KR" sz="1400" dirty="0">
                <a:cs typeface="Arial" pitchFamily="34" charset="0"/>
              </a:rPr>
              <a:t> hologram.  . 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dirty="0" err="1">
                <a:cs typeface="Arial" pitchFamily="34" charset="0"/>
              </a:rPr>
              <a:t>Bertujuan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untuk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memudahkan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siswa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mempelajari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dan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memahami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materi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tentang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teori</a:t>
            </a:r>
            <a:r>
              <a:rPr lang="en-US" altLang="ko-KR" sz="1400" dirty="0">
                <a:cs typeface="Arial" pitchFamily="34" charset="0"/>
              </a:rPr>
              <a:t> VSEPR.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EC9908C-F377-4620-A71C-7D5AF49E1042}"/>
              </a:ext>
            </a:extLst>
          </p:cNvPr>
          <p:cNvGrpSpPr/>
          <p:nvPr/>
        </p:nvGrpSpPr>
        <p:grpSpPr>
          <a:xfrm>
            <a:off x="862012" y="5191314"/>
            <a:ext cx="2715078" cy="1446550"/>
            <a:chOff x="5889060" y="3872747"/>
            <a:chExt cx="2527679" cy="144655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6CC3398-A277-4A9B-98EB-21694AC69F21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cs typeface="Arial" pitchFamily="34" charset="0"/>
                </a:rPr>
                <a:t>Hologram </a:t>
              </a:r>
              <a:r>
                <a:rPr lang="en-US" altLang="ko-KR" sz="1400" dirty="0" err="1">
                  <a:cs typeface="Arial" pitchFamily="34" charset="0"/>
                </a:rPr>
                <a:t>adalah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teknologi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fotografi</a:t>
              </a:r>
              <a:r>
                <a:rPr lang="en-US" altLang="ko-KR" sz="1400" dirty="0">
                  <a:cs typeface="Arial" pitchFamily="34" charset="0"/>
                </a:rPr>
                <a:t> yang </a:t>
              </a:r>
              <a:r>
                <a:rPr lang="en-US" altLang="ko-KR" sz="1400" dirty="0" err="1">
                  <a:cs typeface="Arial" pitchFamily="34" charset="0"/>
                </a:rPr>
                <a:t>merekam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cahaya</a:t>
              </a:r>
              <a:r>
                <a:rPr lang="en-US" altLang="ko-KR" sz="1400" dirty="0">
                  <a:cs typeface="Arial" pitchFamily="34" charset="0"/>
                </a:rPr>
                <a:t> yang </a:t>
              </a:r>
              <a:r>
                <a:rPr lang="en-US" altLang="ko-KR" sz="1400" dirty="0" err="1">
                  <a:cs typeface="Arial" pitchFamily="34" charset="0"/>
                </a:rPr>
                <a:t>tersebar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dari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suatu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objek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dan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kemudian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menyajikannya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dalam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bentuk</a:t>
              </a:r>
              <a:r>
                <a:rPr lang="en-US" altLang="ko-KR" sz="1400" dirty="0">
                  <a:cs typeface="Arial" pitchFamily="34" charset="0"/>
                </a:rPr>
                <a:t> 3 </a:t>
              </a:r>
              <a:r>
                <a:rPr lang="en-US" altLang="ko-KR" sz="1400" dirty="0" err="1">
                  <a:cs typeface="Arial" pitchFamily="34" charset="0"/>
                </a:rPr>
                <a:t>dimensi</a:t>
              </a:r>
              <a:r>
                <a:rPr lang="en-US" altLang="ko-KR" sz="1400" dirty="0">
                  <a:cs typeface="Arial" pitchFamily="34" charset="0"/>
                </a:rPr>
                <a:t>. </a:t>
              </a:r>
              <a:endParaRPr lang="ko-KR" altLang="en-US" sz="1400" dirty="0"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6C189DE-6D10-48E4-94AE-D82D5EE4D28F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HOLOGRAM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D9E099D-A16D-498A-8E37-18A751FEB3AB}"/>
              </a:ext>
            </a:extLst>
          </p:cNvPr>
          <p:cNvGrpSpPr/>
          <p:nvPr/>
        </p:nvGrpSpPr>
        <p:grpSpPr>
          <a:xfrm>
            <a:off x="4298710" y="5191314"/>
            <a:ext cx="2715078" cy="1661994"/>
            <a:chOff x="5889060" y="3872747"/>
            <a:chExt cx="2527679" cy="166199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CC050DF-7539-4970-ADFC-0A936A03F9B8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cs typeface="Arial" pitchFamily="34" charset="0"/>
                </a:rPr>
                <a:t>Suatu</a:t>
              </a:r>
              <a:r>
                <a:rPr lang="en-US" altLang="ko-KR" sz="1400" dirty="0">
                  <a:cs typeface="Arial" pitchFamily="34" charset="0"/>
                </a:rPr>
                <a:t> model </a:t>
              </a:r>
              <a:r>
                <a:rPr lang="en-US" altLang="ko-KR" sz="1400" dirty="0" err="1">
                  <a:cs typeface="Arial" pitchFamily="34" charset="0"/>
                </a:rPr>
                <a:t>kimia</a:t>
              </a:r>
              <a:r>
                <a:rPr lang="en-US" altLang="ko-KR" sz="1400" dirty="0">
                  <a:cs typeface="Arial" pitchFamily="34" charset="0"/>
                </a:rPr>
                <a:t> yang </a:t>
              </a:r>
              <a:r>
                <a:rPr lang="en-US" altLang="ko-KR" sz="1400" dirty="0" err="1">
                  <a:cs typeface="Arial" pitchFamily="34" charset="0"/>
                </a:rPr>
                <a:t>digunakan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untuk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menjelaskan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bentuk-bentuk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molekul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kimiawi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berdasarkan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gaya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tolakan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elektrostatik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antar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pasangan</a:t>
              </a:r>
              <a:r>
                <a:rPr lang="en-US" altLang="ko-KR" sz="1400" dirty="0">
                  <a:cs typeface="Arial" pitchFamily="34" charset="0"/>
                </a:rPr>
                <a:t> </a:t>
              </a:r>
              <a:r>
                <a:rPr lang="en-US" altLang="ko-KR" sz="1400" dirty="0" err="1">
                  <a:cs typeface="Arial" pitchFamily="34" charset="0"/>
                </a:rPr>
                <a:t>elektron</a:t>
              </a:r>
              <a:r>
                <a:rPr lang="en-US" altLang="ko-KR" sz="1400" dirty="0">
                  <a:cs typeface="Arial" pitchFamily="34" charset="0"/>
                </a:rPr>
                <a:t>. </a:t>
              </a:r>
              <a:endParaRPr lang="ko-KR" altLang="en-US" sz="1400" dirty="0"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FFEF473-37B1-48A4-B1EB-9E6463D4BB23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cs typeface="Arial" pitchFamily="34" charset="0"/>
                </a:rPr>
                <a:t>Teori</a:t>
              </a:r>
              <a:r>
                <a:rPr lang="en-US" altLang="ko-KR" sz="1400" b="1" dirty="0">
                  <a:cs typeface="Arial" pitchFamily="34" charset="0"/>
                </a:rPr>
                <a:t> VSEPR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3D5DD2F-03B9-4451-BD92-02FB72360C04}"/>
              </a:ext>
            </a:extLst>
          </p:cNvPr>
          <p:cNvSpPr txBox="1"/>
          <p:nvPr/>
        </p:nvSpPr>
        <p:spPr>
          <a:xfrm>
            <a:off x="8386419" y="5456009"/>
            <a:ext cx="2597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cs typeface="Arial" pitchFamily="34" charset="0"/>
              </a:rPr>
              <a:t>BIG DATA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859" y="151573"/>
            <a:ext cx="3716740" cy="38204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FF90E7-746A-47BD-BB64-830BA9BBEB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7142" y="4149464"/>
            <a:ext cx="4732868" cy="247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049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4000" dirty="0" err="1"/>
              <a:t>Pembuatan</a:t>
            </a:r>
            <a:r>
              <a:rPr lang="en-US" sz="4000" dirty="0"/>
              <a:t> Hologram</a:t>
            </a:r>
          </a:p>
          <a:p>
            <a:r>
              <a:rPr lang="en-US" sz="4000" dirty="0"/>
              <a:t>(</a:t>
            </a:r>
            <a:r>
              <a:rPr lang="en-US" sz="4000" dirty="0" err="1"/>
              <a:t>HoloGlass</a:t>
            </a:r>
            <a:r>
              <a:rPr lang="en-US" sz="4000" dirty="0"/>
              <a:t> Projector)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647152-983C-49E8-9F34-F9883A63DBB6}"/>
              </a:ext>
            </a:extLst>
          </p:cNvPr>
          <p:cNvSpPr/>
          <p:nvPr/>
        </p:nvSpPr>
        <p:spPr>
          <a:xfrm>
            <a:off x="3262372" y="2925876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EE95F1F-FB62-4B4C-9F0B-FA681AEE1E2B}"/>
              </a:ext>
            </a:extLst>
          </p:cNvPr>
          <p:cNvSpPr/>
          <p:nvPr/>
        </p:nvSpPr>
        <p:spPr>
          <a:xfrm>
            <a:off x="4671494" y="3287754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2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CE3B5B2-728D-403D-9D87-14149A2E1A61}"/>
              </a:ext>
            </a:extLst>
          </p:cNvPr>
          <p:cNvSpPr/>
          <p:nvPr/>
        </p:nvSpPr>
        <p:spPr>
          <a:xfrm rot="10800000" flipV="1">
            <a:off x="5377442" y="2923992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3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E07440-AFB1-402B-A374-9476FBA9AC8B}"/>
              </a:ext>
            </a:extLst>
          </p:cNvPr>
          <p:cNvSpPr/>
          <p:nvPr/>
        </p:nvSpPr>
        <p:spPr>
          <a:xfrm rot="10800000" flipV="1">
            <a:off x="6744749" y="3278817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4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Rounded Rectangle 27">
            <a:extLst>
              <a:ext uri="{FF2B5EF4-FFF2-40B4-BE49-F238E27FC236}">
                <a16:creationId xmlns:a16="http://schemas.microsoft.com/office/drawing/2014/main" id="{9E4D582D-3FB9-499C-93A5-F4399A2540EB}"/>
              </a:ext>
            </a:extLst>
          </p:cNvPr>
          <p:cNvSpPr/>
          <p:nvPr/>
        </p:nvSpPr>
        <p:spPr>
          <a:xfrm>
            <a:off x="5049310" y="3988765"/>
            <a:ext cx="343081" cy="26353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89BBC20-83A1-480D-84CA-0140249522D9}"/>
              </a:ext>
            </a:extLst>
          </p:cNvPr>
          <p:cNvSpPr/>
          <p:nvPr/>
        </p:nvSpPr>
        <p:spPr>
          <a:xfrm>
            <a:off x="7123234" y="3960779"/>
            <a:ext cx="348807" cy="301016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Oval 21">
            <a:extLst>
              <a:ext uri="{FF2B5EF4-FFF2-40B4-BE49-F238E27FC236}">
                <a16:creationId xmlns:a16="http://schemas.microsoft.com/office/drawing/2014/main" id="{E0128FAD-AD00-4242-94C0-A3B0A04B2802}"/>
              </a:ext>
            </a:extLst>
          </p:cNvPr>
          <p:cNvSpPr>
            <a:spLocks noChangeAspect="1"/>
          </p:cNvSpPr>
          <p:nvPr/>
        </p:nvSpPr>
        <p:spPr>
          <a:xfrm>
            <a:off x="3972318" y="3445870"/>
            <a:ext cx="396792" cy="4001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5FB48C7-9C68-47C0-8DB6-68A116A59A79}"/>
              </a:ext>
            </a:extLst>
          </p:cNvPr>
          <p:cNvSpPr/>
          <p:nvPr/>
        </p:nvSpPr>
        <p:spPr>
          <a:xfrm>
            <a:off x="7449187" y="2901245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5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Donut 8">
            <a:extLst>
              <a:ext uri="{FF2B5EF4-FFF2-40B4-BE49-F238E27FC236}">
                <a16:creationId xmlns:a16="http://schemas.microsoft.com/office/drawing/2014/main" id="{9DE38CF0-4A70-4BB3-9422-5DD3DEF3AB33}"/>
              </a:ext>
            </a:extLst>
          </p:cNvPr>
          <p:cNvSpPr/>
          <p:nvPr/>
        </p:nvSpPr>
        <p:spPr>
          <a:xfrm>
            <a:off x="8234007" y="3432650"/>
            <a:ext cx="285611" cy="341396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Block Arc 25">
            <a:extLst>
              <a:ext uri="{FF2B5EF4-FFF2-40B4-BE49-F238E27FC236}">
                <a16:creationId xmlns:a16="http://schemas.microsoft.com/office/drawing/2014/main" id="{F8681329-8D57-4047-9185-C5CD23E86D92}"/>
              </a:ext>
            </a:extLst>
          </p:cNvPr>
          <p:cNvSpPr>
            <a:spLocks noChangeAspect="1"/>
          </p:cNvSpPr>
          <p:nvPr/>
        </p:nvSpPr>
        <p:spPr>
          <a:xfrm>
            <a:off x="6148408" y="3419225"/>
            <a:ext cx="237395" cy="342966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3" name="Elbow Connector 14">
            <a:extLst>
              <a:ext uri="{FF2B5EF4-FFF2-40B4-BE49-F238E27FC236}">
                <a16:creationId xmlns:a16="http://schemas.microsoft.com/office/drawing/2014/main" id="{1ADF520C-8261-474A-A01A-940817AC88AB}"/>
              </a:ext>
            </a:extLst>
          </p:cNvPr>
          <p:cNvCxnSpPr>
            <a:cxnSpLocks/>
          </p:cNvCxnSpPr>
          <p:nvPr/>
        </p:nvCxnSpPr>
        <p:spPr>
          <a:xfrm flipV="1">
            <a:off x="1370417" y="4946524"/>
            <a:ext cx="1529081" cy="520902"/>
          </a:xfrm>
          <a:prstGeom prst="bentConnector3">
            <a:avLst>
              <a:gd name="adj1" fmla="val -21013"/>
            </a:avLst>
          </a:prstGeom>
          <a:ln w="25400">
            <a:solidFill>
              <a:schemeClr val="accent1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4C6F4E4-6D0D-4B70-A06B-9B42EF9D5B5A}"/>
              </a:ext>
            </a:extLst>
          </p:cNvPr>
          <p:cNvSpPr txBox="1"/>
          <p:nvPr/>
        </p:nvSpPr>
        <p:spPr>
          <a:xfrm>
            <a:off x="1480917" y="5464097"/>
            <a:ext cx="2044715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Potong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mika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sesuai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dengan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ukuran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kertas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658D43-7D26-42F2-868D-345B3544743B}"/>
              </a:ext>
            </a:extLst>
          </p:cNvPr>
          <p:cNvSpPr txBox="1"/>
          <p:nvPr/>
        </p:nvSpPr>
        <p:spPr>
          <a:xfrm>
            <a:off x="5010924" y="5467427"/>
            <a:ext cx="2044715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Kemudian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bentuk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mika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seperti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trapesium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menghadap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atas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9563722-3B1E-47C8-B7AA-4E493FB9CE88}"/>
              </a:ext>
            </a:extLst>
          </p:cNvPr>
          <p:cNvSpPr txBox="1"/>
          <p:nvPr/>
        </p:nvSpPr>
        <p:spPr>
          <a:xfrm>
            <a:off x="8623920" y="5467427"/>
            <a:ext cx="2044715" cy="83099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Untuk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memperjelas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hologram,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gunakan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epoxy resin,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kemudian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tunggu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hingga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mengering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3" name="Elbow Connector 30">
            <a:extLst>
              <a:ext uri="{FF2B5EF4-FFF2-40B4-BE49-F238E27FC236}">
                <a16:creationId xmlns:a16="http://schemas.microsoft.com/office/drawing/2014/main" id="{2379F85C-BBD7-4D76-9E5B-2FB8FD6296BD}"/>
              </a:ext>
            </a:extLst>
          </p:cNvPr>
          <p:cNvCxnSpPr>
            <a:cxnSpLocks/>
          </p:cNvCxnSpPr>
          <p:nvPr/>
        </p:nvCxnSpPr>
        <p:spPr>
          <a:xfrm flipV="1">
            <a:off x="4815954" y="4908980"/>
            <a:ext cx="1431262" cy="558446"/>
          </a:xfrm>
          <a:prstGeom prst="bentConnector3">
            <a:avLst>
              <a:gd name="adj1" fmla="val -15731"/>
            </a:avLst>
          </a:prstGeom>
          <a:ln w="25400">
            <a:solidFill>
              <a:schemeClr val="accent3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33">
            <a:extLst>
              <a:ext uri="{FF2B5EF4-FFF2-40B4-BE49-F238E27FC236}">
                <a16:creationId xmlns:a16="http://schemas.microsoft.com/office/drawing/2014/main" id="{B758394B-CB2A-47B2-B99E-7D11B7D9A8A7}"/>
              </a:ext>
            </a:extLst>
          </p:cNvPr>
          <p:cNvCxnSpPr>
            <a:cxnSpLocks/>
          </p:cNvCxnSpPr>
          <p:nvPr/>
        </p:nvCxnSpPr>
        <p:spPr>
          <a:xfrm rot="10800000">
            <a:off x="8782795" y="4946526"/>
            <a:ext cx="2038788" cy="520900"/>
          </a:xfrm>
          <a:prstGeom prst="bentConnector3">
            <a:avLst>
              <a:gd name="adj1" fmla="val -19611"/>
            </a:avLst>
          </a:prstGeom>
          <a:ln w="25400">
            <a:solidFill>
              <a:schemeClr val="accent5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DC5DDF2-DF42-4FC4-9B7E-D391F716EDE8}"/>
              </a:ext>
            </a:extLst>
          </p:cNvPr>
          <p:cNvSpPr txBox="1"/>
          <p:nvPr/>
        </p:nvSpPr>
        <p:spPr>
          <a:xfrm>
            <a:off x="2417035" y="1909696"/>
            <a:ext cx="2044715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Membuat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ukurannya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terlebih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dahulu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di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kertas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8" name="Elbow Connector 43">
            <a:extLst>
              <a:ext uri="{FF2B5EF4-FFF2-40B4-BE49-F238E27FC236}">
                <a16:creationId xmlns:a16="http://schemas.microsoft.com/office/drawing/2014/main" id="{2085084D-9491-4B46-871F-18ECA41711FA}"/>
              </a:ext>
            </a:extLst>
          </p:cNvPr>
          <p:cNvCxnSpPr/>
          <p:nvPr/>
        </p:nvCxnSpPr>
        <p:spPr>
          <a:xfrm>
            <a:off x="2228690" y="1798518"/>
            <a:ext cx="2542346" cy="854225"/>
          </a:xfrm>
          <a:prstGeom prst="bentConnector3">
            <a:avLst>
              <a:gd name="adj1" fmla="val -6919"/>
            </a:avLst>
          </a:prstGeom>
          <a:ln w="25400">
            <a:solidFill>
              <a:schemeClr val="accent2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DDC783D-AC40-4A04-AC28-1A021DD8D256}"/>
              </a:ext>
            </a:extLst>
          </p:cNvPr>
          <p:cNvSpPr txBox="1"/>
          <p:nvPr/>
        </p:nvSpPr>
        <p:spPr>
          <a:xfrm>
            <a:off x="8126455" y="1837311"/>
            <a:ext cx="204471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Kemudian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tempelkan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kertas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pada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mika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pixyglass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yang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akan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digunakan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2" name="Elbow Connector 55">
            <a:extLst>
              <a:ext uri="{FF2B5EF4-FFF2-40B4-BE49-F238E27FC236}">
                <a16:creationId xmlns:a16="http://schemas.microsoft.com/office/drawing/2014/main" id="{67A69DF5-F536-4184-9694-E80F89841402}"/>
              </a:ext>
            </a:extLst>
          </p:cNvPr>
          <p:cNvCxnSpPr/>
          <p:nvPr/>
        </p:nvCxnSpPr>
        <p:spPr>
          <a:xfrm flipV="1">
            <a:off x="7509998" y="1726133"/>
            <a:ext cx="2755744" cy="926235"/>
          </a:xfrm>
          <a:prstGeom prst="bentConnector3">
            <a:avLst>
              <a:gd name="adj1" fmla="val 117007"/>
            </a:avLst>
          </a:prstGeom>
          <a:ln w="25400">
            <a:solidFill>
              <a:schemeClr val="accent4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BB1981F-9D0F-42BF-84F8-7196EDC532C4}"/>
              </a:ext>
            </a:extLst>
          </p:cNvPr>
          <p:cNvSpPr txBox="1"/>
          <p:nvPr/>
        </p:nvSpPr>
        <p:spPr>
          <a:xfrm>
            <a:off x="3549227" y="4344823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3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E1FA560-CE42-44CE-A8AE-4C8814BE529E}"/>
              </a:ext>
            </a:extLst>
          </p:cNvPr>
          <p:cNvSpPr txBox="1"/>
          <p:nvPr/>
        </p:nvSpPr>
        <p:spPr>
          <a:xfrm>
            <a:off x="5668138" y="4344823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4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1ACA858-56D0-406F-A257-F1E8EA6481D2}"/>
              </a:ext>
            </a:extLst>
          </p:cNvPr>
          <p:cNvSpPr txBox="1"/>
          <p:nvPr/>
        </p:nvSpPr>
        <p:spPr>
          <a:xfrm>
            <a:off x="7736042" y="4299988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5"/>
                </a:solidFill>
                <a:cs typeface="Arial" pitchFamily="34" charset="0"/>
              </a:rPr>
              <a:t>5</a:t>
            </a:r>
            <a:endParaRPr lang="ko-KR" altLang="en-US" sz="28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6D214D-E295-44AA-97D6-6389CA1FCAED}"/>
              </a:ext>
            </a:extLst>
          </p:cNvPr>
          <p:cNvSpPr txBox="1"/>
          <p:nvPr/>
        </p:nvSpPr>
        <p:spPr>
          <a:xfrm>
            <a:off x="4606763" y="2749882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1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90D6E0-A396-4A9A-93BF-E70A237B25BC}"/>
              </a:ext>
            </a:extLst>
          </p:cNvPr>
          <p:cNvSpPr txBox="1"/>
          <p:nvPr/>
        </p:nvSpPr>
        <p:spPr>
          <a:xfrm>
            <a:off x="6676631" y="2739456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491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904227-3A2B-4763-8A2B-77B477BB94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033" y="2072026"/>
            <a:ext cx="4365934" cy="3826055"/>
          </a:xfrm>
          <a:prstGeom prst="rect">
            <a:avLst/>
          </a:prstGeom>
        </p:spPr>
      </p:pic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7563F7AD-1814-40AD-B12A-0FBDB1313380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dirty="0" err="1"/>
              <a:t>HoloGlass</a:t>
            </a:r>
            <a:r>
              <a:rPr lang="en-US" sz="5400" dirty="0"/>
              <a:t> Projector</a:t>
            </a:r>
          </a:p>
        </p:txBody>
      </p:sp>
    </p:spTree>
    <p:extLst>
      <p:ext uri="{BB962C8B-B14F-4D97-AF65-F5344CB8AC3E}">
        <p14:creationId xmlns:p14="http://schemas.microsoft.com/office/powerpoint/2010/main" val="741913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5D84FB-B9AD-451C-B829-31C0171022DC}"/>
              </a:ext>
            </a:extLst>
          </p:cNvPr>
          <p:cNvSpPr/>
          <p:nvPr/>
        </p:nvSpPr>
        <p:spPr>
          <a:xfrm>
            <a:off x="0" y="2881510"/>
            <a:ext cx="12192000" cy="20562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76A8B0-F0B1-42BF-8A04-031CD38047D4}"/>
              </a:ext>
            </a:extLst>
          </p:cNvPr>
          <p:cNvSpPr/>
          <p:nvPr/>
        </p:nvSpPr>
        <p:spPr>
          <a:xfrm>
            <a:off x="1040349" y="2258017"/>
            <a:ext cx="1260000" cy="126000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F91A248-0092-4FFA-9BC8-2BB7FCCE3FA7}"/>
              </a:ext>
            </a:extLst>
          </p:cNvPr>
          <p:cNvSpPr/>
          <p:nvPr/>
        </p:nvSpPr>
        <p:spPr>
          <a:xfrm>
            <a:off x="1040349" y="4264854"/>
            <a:ext cx="1260000" cy="1260000"/>
          </a:xfrm>
          <a:prstGeom prst="ellipse">
            <a:avLst/>
          </a:prstGeom>
          <a:solidFill>
            <a:schemeClr val="accent3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36D2BC-9E0C-498C-890B-EB242CB1C671}"/>
              </a:ext>
            </a:extLst>
          </p:cNvPr>
          <p:cNvSpPr txBox="1"/>
          <p:nvPr/>
        </p:nvSpPr>
        <p:spPr>
          <a:xfrm>
            <a:off x="3888020" y="4085743"/>
            <a:ext cx="2304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Title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DC50C0-6694-4C3B-B598-1ECAE5295725}"/>
              </a:ext>
            </a:extLst>
          </p:cNvPr>
          <p:cNvGrpSpPr/>
          <p:nvPr/>
        </p:nvGrpSpPr>
        <p:grpSpPr>
          <a:xfrm>
            <a:off x="2699460" y="5464000"/>
            <a:ext cx="8873841" cy="1319174"/>
            <a:chOff x="539552" y="3029577"/>
            <a:chExt cx="4239634" cy="131917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ABF9A0-FD1B-4FF5-AF08-64CAC0DAB602}"/>
                </a:ext>
              </a:extLst>
            </p:cNvPr>
            <p:cNvSpPr txBox="1"/>
            <p:nvPr/>
          </p:nvSpPr>
          <p:spPr>
            <a:xfrm>
              <a:off x="539552" y="3271533"/>
              <a:ext cx="423963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Berdasarkan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uraian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di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atas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perlu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dilakukan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suatu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perbaikan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pembelajaran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pada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sub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pokok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dengan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menggunakan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alat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bantu yang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berupa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aplikasi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yang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memuat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informasi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tentang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materi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VSEPR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berisikan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video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yang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dapat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diproyeksikan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menggunakan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hologram.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A5BDF3A-E368-43F6-996D-78E1E39DBE4B}"/>
                </a:ext>
              </a:extLst>
            </p:cNvPr>
            <p:cNvSpPr txBox="1"/>
            <p:nvPr/>
          </p:nvSpPr>
          <p:spPr>
            <a:xfrm>
              <a:off x="539552" y="3029577"/>
              <a:ext cx="187220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Media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65705F-ED8E-4741-82FB-D53FEC113030}"/>
              </a:ext>
            </a:extLst>
          </p:cNvPr>
          <p:cNvGrpSpPr/>
          <p:nvPr/>
        </p:nvGrpSpPr>
        <p:grpSpPr>
          <a:xfrm>
            <a:off x="2699460" y="1550905"/>
            <a:ext cx="9378809" cy="1319174"/>
            <a:chOff x="539552" y="3029577"/>
            <a:chExt cx="4480891" cy="131917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979102-0D54-4D67-BA49-77478B00AE61}"/>
                </a:ext>
              </a:extLst>
            </p:cNvPr>
            <p:cNvSpPr txBox="1"/>
            <p:nvPr/>
          </p:nvSpPr>
          <p:spPr>
            <a:xfrm>
              <a:off x="539552" y="3271533"/>
              <a:ext cx="448089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Pada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mata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pelajaran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kimia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khususnya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pada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sub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pokok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banyak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siswa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yang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mengalami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kesulitan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untuk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memahami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bentuk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molekul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suatu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senyawa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sederhana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disebabkan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pada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pokok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bahasan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ini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banyak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mengandung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konsep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yang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abstrak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sehingga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siswa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sulit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untuk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membayangkannya</a:t>
              </a:r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A282F9B-49CE-44E9-B681-A6968AD3CDB2}"/>
                </a:ext>
              </a:extLst>
            </p:cNvPr>
            <p:cNvSpPr txBox="1"/>
            <p:nvPr/>
          </p:nvSpPr>
          <p:spPr>
            <a:xfrm>
              <a:off x="539552" y="3029577"/>
              <a:ext cx="187220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Materi</a:t>
              </a:r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VSEPR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18" name="Elbow Connector 5">
            <a:extLst>
              <a:ext uri="{FF2B5EF4-FFF2-40B4-BE49-F238E27FC236}">
                <a16:creationId xmlns:a16="http://schemas.microsoft.com/office/drawing/2014/main" id="{25748B69-F2A2-465E-93D4-D05B462A16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70914" y="2042017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30">
            <a:extLst>
              <a:ext uri="{FF2B5EF4-FFF2-40B4-BE49-F238E27FC236}">
                <a16:creationId xmlns:a16="http://schemas.microsoft.com/office/drawing/2014/main" id="{8DC464EE-73A5-44AB-898A-A504387F7F06}"/>
              </a:ext>
            </a:extLst>
          </p:cNvPr>
          <p:cNvCxnSpPr>
            <a:cxnSpLocks/>
          </p:cNvCxnSpPr>
          <p:nvPr/>
        </p:nvCxnSpPr>
        <p:spPr>
          <a:xfrm rot="10800000">
            <a:off x="1670914" y="5599808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0BA2410-C723-4070-990F-1282CFD799D6}"/>
              </a:ext>
            </a:extLst>
          </p:cNvPr>
          <p:cNvGrpSpPr/>
          <p:nvPr/>
        </p:nvGrpSpPr>
        <p:grpSpPr>
          <a:xfrm rot="10800000">
            <a:off x="4114458" y="3235599"/>
            <a:ext cx="1130986" cy="1285745"/>
            <a:chOff x="4477067" y="3197243"/>
            <a:chExt cx="1130986" cy="819601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D260C83-32FD-496F-8C4D-92D48786695E}"/>
                </a:ext>
              </a:extLst>
            </p:cNvPr>
            <p:cNvGrpSpPr/>
            <p:nvPr/>
          </p:nvGrpSpPr>
          <p:grpSpPr>
            <a:xfrm>
              <a:off x="5122819" y="3642094"/>
              <a:ext cx="485234" cy="374750"/>
              <a:chOff x="5122819" y="3605542"/>
              <a:chExt cx="485234" cy="374750"/>
            </a:xfrm>
          </p:grpSpPr>
          <p:cxnSp>
            <p:nvCxnSpPr>
              <p:cNvPr id="25" name="Connector: Elbow 24">
                <a:extLst>
                  <a:ext uri="{FF2B5EF4-FFF2-40B4-BE49-F238E27FC236}">
                    <a16:creationId xmlns:a16="http://schemas.microsoft.com/office/drawing/2014/main" id="{458E74F4-41C7-4566-881E-BFAA6B9CF9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or: Elbow 31">
                <a:extLst>
                  <a:ext uri="{FF2B5EF4-FFF2-40B4-BE49-F238E27FC236}">
                    <a16:creationId xmlns:a16="http://schemas.microsoft.com/office/drawing/2014/main" id="{1C3C5121-DB56-460A-A7AD-77A470ABDA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01C540E-B5C5-4480-8616-0C568DD6D73B}"/>
                </a:ext>
              </a:extLst>
            </p:cNvPr>
            <p:cNvCxnSpPr>
              <a:cxnSpLocks/>
            </p:cNvCxnSpPr>
            <p:nvPr/>
          </p:nvCxnSpPr>
          <p:spPr>
            <a:xfrm>
              <a:off x="5037112" y="3576272"/>
              <a:ext cx="10895" cy="440572"/>
            </a:xfrm>
            <a:prstGeom prst="line">
              <a:avLst/>
            </a:prstGeom>
            <a:ln w="1905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73ED9AF-C08E-496D-9EEC-07DFC1BE76D0}"/>
                </a:ext>
              </a:extLst>
            </p:cNvPr>
            <p:cNvGrpSpPr/>
            <p:nvPr/>
          </p:nvGrpSpPr>
          <p:grpSpPr>
            <a:xfrm flipH="1">
              <a:off x="4477067" y="3642094"/>
              <a:ext cx="485234" cy="374750"/>
              <a:chOff x="5122819" y="3605542"/>
              <a:chExt cx="485234" cy="374750"/>
            </a:xfrm>
          </p:grpSpPr>
          <p:cxnSp>
            <p:nvCxnSpPr>
              <p:cNvPr id="43" name="Connector: Elbow 42">
                <a:extLst>
                  <a:ext uri="{FF2B5EF4-FFF2-40B4-BE49-F238E27FC236}">
                    <a16:creationId xmlns:a16="http://schemas.microsoft.com/office/drawing/2014/main" id="{C7C64C34-99A6-45DA-9E14-2CD7DDCAFF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or: Elbow 43">
                <a:extLst>
                  <a:ext uri="{FF2B5EF4-FFF2-40B4-BE49-F238E27FC236}">
                    <a16:creationId xmlns:a16="http://schemas.microsoft.com/office/drawing/2014/main" id="{795A60D3-D176-4625-A6B3-D87090CC05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645AE3C0-CFA2-4EB2-87C2-59274358534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4572054" y="3197243"/>
              <a:ext cx="936188" cy="504402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4235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85998A-6041-49BE-90FA-586136FDB22E}"/>
              </a:ext>
            </a:extLst>
          </p:cNvPr>
          <p:cNvGrpSpPr/>
          <p:nvPr/>
        </p:nvGrpSpPr>
        <p:grpSpPr>
          <a:xfrm>
            <a:off x="6390214" y="3039384"/>
            <a:ext cx="5316416" cy="2904088"/>
            <a:chOff x="3581399" y="426402"/>
            <a:chExt cx="5316416" cy="290408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9F86E72-D65A-4618-931B-E420DE1A40F4}"/>
                </a:ext>
              </a:extLst>
            </p:cNvPr>
            <p:cNvGrpSpPr/>
            <p:nvPr/>
          </p:nvGrpSpPr>
          <p:grpSpPr>
            <a:xfrm>
              <a:off x="6336335" y="426402"/>
              <a:ext cx="2561480" cy="2904088"/>
              <a:chOff x="5984644" y="778095"/>
              <a:chExt cx="2561480" cy="2904088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63C60C7-31E3-451F-BBAC-B4FFEC011450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2750198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C7689921-2E17-4F00-BCB9-4EDB826B4B20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529840-06F4-4205-9C67-82E92D557453}"/>
                  </a:ext>
                </a:extLst>
              </p:cNvPr>
              <p:cNvSpPr txBox="1"/>
              <p:nvPr/>
            </p:nvSpPr>
            <p:spPr>
              <a:xfrm>
                <a:off x="5984644" y="800495"/>
                <a:ext cx="171835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bg1"/>
                    </a:solidFill>
                    <a:cs typeface="Arial" pitchFamily="34" charset="0"/>
                  </a:rPr>
                  <a:t>Learning Material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F7B91C6-F41D-4522-99E7-68D24954BA22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2462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Materi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tombol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bentuk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molekul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sudut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molekul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panjang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molekul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hibridisasi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sifat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molekul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,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materi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singkat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mengenai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teori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VESPR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disertai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dengan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hyperlink,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komepetensi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dasar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kurikulum</a:t>
                </a:r>
                <a:endPara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084E826-761C-4980-9B99-1CF80CB73AD0}"/>
                </a:ext>
              </a:extLst>
            </p:cNvPr>
            <p:cNvGrpSpPr/>
            <p:nvPr/>
          </p:nvGrpSpPr>
          <p:grpSpPr>
            <a:xfrm>
              <a:off x="3581399" y="426402"/>
              <a:ext cx="2514601" cy="2904088"/>
              <a:chOff x="6031523" y="778095"/>
              <a:chExt cx="2514601" cy="2904088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5B29D82-6A98-463D-A002-35875D32DB85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2750198"/>
              </a:xfrm>
              <a:prstGeom prst="rect">
                <a:avLst/>
              </a:prstGeom>
              <a:solidFill>
                <a:schemeClr val="accent2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D05618F-4A57-444D-B8D3-B562EB3A9094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B999AF-AD38-492F-ADD7-B8ACCC68292B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bg1"/>
                    </a:solidFill>
                    <a:cs typeface="Arial" pitchFamily="34" charset="0"/>
                  </a:rPr>
                  <a:t>Main Menu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FE65E0-C83B-49FE-A097-74C60F79CC69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Judul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logo “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HoloChem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Molecules” ,learning material,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petunjuk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teknis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, about,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keluar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yang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disertai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hyperlink logo UM, logo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kimia</a:t>
                </a:r>
                <a:endPara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352E615-AF19-4E1B-B7D5-05E689EC3B54}"/>
              </a:ext>
            </a:extLst>
          </p:cNvPr>
          <p:cNvGrpSpPr/>
          <p:nvPr/>
        </p:nvGrpSpPr>
        <p:grpSpPr>
          <a:xfrm>
            <a:off x="4114560" y="391306"/>
            <a:ext cx="5316416" cy="2257757"/>
            <a:chOff x="6383214" y="2450892"/>
            <a:chExt cx="5316416" cy="2257757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9A5B5C5-70DB-40D6-8159-0733660FD818}"/>
                </a:ext>
              </a:extLst>
            </p:cNvPr>
            <p:cNvGrpSpPr/>
            <p:nvPr/>
          </p:nvGrpSpPr>
          <p:grpSpPr>
            <a:xfrm>
              <a:off x="9185029" y="2450892"/>
              <a:ext cx="2514601" cy="2257757"/>
              <a:chOff x="6031523" y="778095"/>
              <a:chExt cx="2514601" cy="225775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C04C95E-CE4D-4872-AD43-842FE593C991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2103867"/>
              </a:xfrm>
              <a:prstGeom prst="rect">
                <a:avLst/>
              </a:prstGeom>
              <a:solidFill>
                <a:schemeClr val="accent3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E925DAC-9DC7-4015-85D7-8EA0F3FD4AC5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217EC30-FAF4-4BEF-8D30-052BAAE76070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6501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 err="1">
                    <a:solidFill>
                      <a:schemeClr val="bg1"/>
                    </a:solidFill>
                    <a:cs typeface="Arial" pitchFamily="34" charset="0"/>
                  </a:rPr>
                  <a:t>Petunjuk</a:t>
                </a:r>
                <a:r>
                  <a:rPr lang="en-US" altLang="ko-KR" sz="1400" b="1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1400" b="1" dirty="0" err="1">
                    <a:solidFill>
                      <a:schemeClr val="bg1"/>
                    </a:solidFill>
                    <a:cs typeface="Arial" pitchFamily="34" charset="0"/>
                  </a:rPr>
                  <a:t>Teknis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1424E76-DB0B-44E0-951A-219996937979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penjelasan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penggunaan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HoloChem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Molecules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petunjuk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cara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penggunaan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tombol-tombol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pada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media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disertai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dengan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animasinya</a:t>
                </a:r>
                <a:endPara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6AAE7A2-6345-41B3-81CB-7B027A0DD739}"/>
                </a:ext>
              </a:extLst>
            </p:cNvPr>
            <p:cNvGrpSpPr/>
            <p:nvPr/>
          </p:nvGrpSpPr>
          <p:grpSpPr>
            <a:xfrm>
              <a:off x="6383214" y="2450892"/>
              <a:ext cx="2514601" cy="2257757"/>
              <a:chOff x="6031523" y="778095"/>
              <a:chExt cx="2514601" cy="2257757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04823C5-AAD3-4FB3-A25D-C238181A022C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2103867"/>
              </a:xfrm>
              <a:prstGeom prst="rect">
                <a:avLst/>
              </a:prstGeom>
              <a:solidFill>
                <a:schemeClr val="accent5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9426DEA-E145-4CB5-A124-03449CFBB3D2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5DFB5B5-FA64-4BEE-B753-0656AB389907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bg1"/>
                    </a:solidFill>
                    <a:cs typeface="Arial" pitchFamily="34" charset="0"/>
                  </a:rPr>
                  <a:t> Landing Page 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6C24BE7-F4B7-4B22-90D0-D58085FC6A1F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Judul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materi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“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HoloChem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Molecules”, logo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HoloChem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 Molecules</a:t>
                </a:r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A153A9F-2C4A-45AC-A502-A09FD356C802}"/>
              </a:ext>
            </a:extLst>
          </p:cNvPr>
          <p:cNvSpPr txBox="1"/>
          <p:nvPr/>
        </p:nvSpPr>
        <p:spPr>
          <a:xfrm>
            <a:off x="576238" y="4281479"/>
            <a:ext cx="5334882" cy="2031325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+mj-lt"/>
              </a:rPr>
              <a:t>Fitur-Fitur</a:t>
            </a:r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+mj-lt"/>
              </a:rPr>
              <a:t>atau</a:t>
            </a:r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+mj-lt"/>
              </a:rPr>
              <a:t>Informasi</a:t>
            </a:r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 Yang </a:t>
            </a:r>
            <a:r>
              <a:rPr lang="en-US" altLang="ko-KR" sz="4400" dirty="0" err="1">
                <a:solidFill>
                  <a:schemeClr val="bg1"/>
                </a:solidFill>
                <a:latin typeface="+mj-lt"/>
              </a:rPr>
              <a:t>Dimuat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41350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BFC7BD-802E-4D00-8CE5-BDD151ADBF99}"/>
              </a:ext>
            </a:extLst>
          </p:cNvPr>
          <p:cNvSpPr txBox="1"/>
          <p:nvPr/>
        </p:nvSpPr>
        <p:spPr>
          <a:xfrm>
            <a:off x="6096000" y="345989"/>
            <a:ext cx="54423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LANDING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75E16C-13E2-4266-A65F-49438AF05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719" y="1594021"/>
            <a:ext cx="7481133" cy="343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68819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3091</TotalTime>
  <Words>548</Words>
  <Application>Microsoft Office PowerPoint</Application>
  <PresentationFormat>Widescreen</PresentationFormat>
  <Paragraphs>95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Adobe Song Std L</vt:lpstr>
      <vt:lpstr>Arial</vt:lpstr>
      <vt:lpstr>Arial Black</vt:lpstr>
      <vt:lpstr>Bahnschrift Condensed</vt:lpstr>
      <vt:lpstr>Bahnschrift SemiBold</vt:lpstr>
      <vt:lpstr>Bahnschrift SemiBold SemiConden</vt:lpstr>
      <vt:lpstr>Broadway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eko trian</cp:lastModifiedBy>
  <cp:revision>140</cp:revision>
  <dcterms:created xsi:type="dcterms:W3CDTF">2019-01-14T06:35:35Z</dcterms:created>
  <dcterms:modified xsi:type="dcterms:W3CDTF">2020-09-22T13:30:17Z</dcterms:modified>
</cp:coreProperties>
</file>

<file path=docProps/thumbnail.jpeg>
</file>